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21A84-71DB-4FCF-858D-631571B50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0DAC7-56A4-4424-8DFF-E5B785C0F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01D62-B43B-4A57-99F1-9601F867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DA82F-0D44-4780-A921-A7C43FF8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DE27F-9C47-4ED8-ABFA-18D96295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FA8E0-7015-45E3-BE80-26429570A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0CA7D-094B-424E-8BE5-B98AFDB38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BB4BB-34A5-4FDB-A4A1-7F45EB3E1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91AB0-9C34-40C1-8165-616B88F1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E668E-7009-40A6-9A9E-F908B2A6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FB1980-95B0-490F-B6D4-EE70B944B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64121F-4B8A-4205-B3D1-DFEC3D4AA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8304-0220-45FE-8136-3FDE2703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DE7C2-EBAB-4E79-AF39-7930B862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201C2-949E-44E0-B8E2-65DABA78D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73E7-6E6A-4C20-A88D-945ABE96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50EC6-1C14-439E-89D6-3FB6E3FDE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1D935-D55F-47DD-B804-98DA12A1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55F13-E755-40A3-895C-62D8575D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D66CF-4093-43D6-8C32-FDC76619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1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B3CA-072C-437C-810D-9383D733D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BBCB8-B414-431E-87D2-526FF25B6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561C6-820F-4E83-8E82-AFA2C888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6CAA6-B481-46DC-9563-CD9988BC8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B622A-2E0B-4EF8-A209-A2B50102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0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BC06-AB48-4842-8CD8-1BAD4AAF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E04D-F8E8-4985-B4E2-F17BF9235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05B36-F9A3-4E49-AA14-9D9743584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35017-B787-46DD-81FB-2547051F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09871-8017-4243-A1B8-418C6D0F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927E8-70DF-49F6-AB24-0E13881AC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4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79EDE-C5CE-4478-8BFF-3CB7E523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B487E-F9E3-4B69-8175-7D0F34E0A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8E889-F583-411B-8CA6-12D3AE1C6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4D571-840C-4FA4-ABA5-BA61DC81D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7491B-0C61-478E-B5A2-FA9C0A1FDF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40C35-5379-4209-A822-D0BD2E45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8A6B3-800F-40FA-9FFD-450BD6BD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D6FA3-6A4A-402E-A421-7C66758D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6B16-DB97-41A8-98CE-B4A964B5A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20544-CBF8-40AE-AF0E-FDDA63AA4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3922E-DCE2-46F6-AD8E-8EAC6C0D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22A4BC-6902-4005-BBCB-5A712081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6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54526-4FB6-406D-A476-095844252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E97B2-478B-4A7E-9762-AFEE019C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ECAC0-ABE8-412B-ACEB-3439C70B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7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3315-71B0-4757-A87E-0DA20DEA6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773F-D070-458D-890B-30B756C2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AD708A-2F85-4254-BCFA-D5F7E17B8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4CF29-C383-49EE-8007-24C8446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D96EA-EBA8-4E82-8C7F-466ECCC5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A952E-5759-4F46-8F03-E7DEB477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1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1D7D-0150-481C-95AF-205214332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F11E7-F2CA-4C8F-A519-D4A5B6DD1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41B16-37F6-4B7F-89F3-5AA883C07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84E20-29DB-4EB7-8199-4A426508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60455-957C-48DF-8E99-EF24AA24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F6328-C8EB-4148-B4A1-A5E611F76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2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4C1056-A58D-434B-BA82-AD656E2B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3A158-88FD-4D95-9495-343CE3DFA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2B441-5082-4003-A6A9-14EC6DC60C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4CB7-D63F-4988-BB12-D996F1AD46D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1B33-0FC4-4C0B-8EF4-5BA217ABF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CA944-3846-4030-827E-77FB99529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21FB-F761-47F8-AE0D-9E4087E38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9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98F6-6DD3-4C77-B42B-A25A07547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30FA0-20FE-4EED-9AB4-F5EC63C2C4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28A15F-C193-40BC-A722-0FC01E7E8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DC324F5-2861-4C5C-9D8E-9E5B56B37918}"/>
              </a:ext>
            </a:extLst>
          </p:cNvPr>
          <p:cNvSpPr txBox="1"/>
          <p:nvPr/>
        </p:nvSpPr>
        <p:spPr>
          <a:xfrm>
            <a:off x="996696" y="859536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August 2018</a:t>
            </a:r>
          </a:p>
        </p:txBody>
      </p:sp>
    </p:spTree>
    <p:extLst>
      <p:ext uri="{BB962C8B-B14F-4D97-AF65-F5344CB8AC3E}">
        <p14:creationId xmlns:p14="http://schemas.microsoft.com/office/powerpoint/2010/main" val="253455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DA13-7B27-42E3-9B11-F9384FA8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985B5-505A-44E0-8000-286E75FA0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242568-1869-4A9C-A7B9-C51136F34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E07188-7524-4073-AE43-D0A7A628476E}"/>
              </a:ext>
            </a:extLst>
          </p:cNvPr>
          <p:cNvSpPr txBox="1"/>
          <p:nvPr/>
        </p:nvSpPr>
        <p:spPr>
          <a:xfrm>
            <a:off x="996696" y="859536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August 0018</a:t>
            </a:r>
          </a:p>
        </p:txBody>
      </p:sp>
    </p:spTree>
    <p:extLst>
      <p:ext uri="{BB962C8B-B14F-4D97-AF65-F5344CB8AC3E}">
        <p14:creationId xmlns:p14="http://schemas.microsoft.com/office/powerpoint/2010/main" val="230721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C9CE-30E0-4E44-AF6B-D31D85715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1AEFA-FB9B-4973-B855-C4310E8FC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11A057-F8E5-4C04-9ADC-D3DB9C6AF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E349BA-B43B-4684-B44A-3B23141C613A}"/>
              </a:ext>
            </a:extLst>
          </p:cNvPr>
          <p:cNvSpPr txBox="1"/>
          <p:nvPr/>
        </p:nvSpPr>
        <p:spPr>
          <a:xfrm>
            <a:off x="996696" y="859536"/>
            <a:ext cx="2487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December 20,000 BC</a:t>
            </a:r>
          </a:p>
        </p:txBody>
      </p:sp>
    </p:spTree>
    <p:extLst>
      <p:ext uri="{BB962C8B-B14F-4D97-AF65-F5344CB8AC3E}">
        <p14:creationId xmlns:p14="http://schemas.microsoft.com/office/powerpoint/2010/main" val="239499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Lulay, Kenneth</dc:creator>
  <cp:lastModifiedBy>Lulay, Kenneth</cp:lastModifiedBy>
  <cp:revision>1</cp:revision>
  <dcterms:created xsi:type="dcterms:W3CDTF">2018-09-12T17:01:12Z</dcterms:created>
  <dcterms:modified xsi:type="dcterms:W3CDTF">2018-09-12T17:10:14Z</dcterms:modified>
</cp:coreProperties>
</file>