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71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61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988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6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0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BC8A8-E051-4523-BF6E-5CFEBEF39BA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D509C0-A954-42AE-A337-E28CCE5F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808A-72DC-4C9A-A89B-ED9E395AC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150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Astrology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BA4784C-5708-4F8E-B6A3-6F67097C9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6903-8F47-43DA-903A-8475E9E5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Astrology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B93F8-2D0E-49B4-A420-BF2B6844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attempt to make sense of the world in which we live</a:t>
            </a:r>
          </a:p>
          <a:p>
            <a:r>
              <a:rPr lang="en-US" sz="2400" dirty="0"/>
              <a:t>Maybe the first attempt at science?</a:t>
            </a:r>
          </a:p>
        </p:txBody>
      </p:sp>
    </p:spTree>
    <p:extLst>
      <p:ext uri="{BB962C8B-B14F-4D97-AF65-F5344CB8AC3E}">
        <p14:creationId xmlns:p14="http://schemas.microsoft.com/office/powerpoint/2010/main" val="272594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B965-343D-419C-857A-271C72D6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“astrological temples”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CF1872-F182-4699-9B5C-BE3189EBA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15" y="2505162"/>
            <a:ext cx="5705048" cy="24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4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8A9BB-9DE6-409A-9CB1-476FC977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Zodiac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0023-0CC3-4AC6-B9FC-36060BC9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076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When are the “water signs”?</a:t>
            </a:r>
          </a:p>
          <a:p>
            <a:r>
              <a:rPr lang="en-US" sz="2000" dirty="0"/>
              <a:t>Constellations within the ecliptic</a:t>
            </a:r>
          </a:p>
          <a:p>
            <a:r>
              <a:rPr lang="en-US" sz="2000" dirty="0"/>
              <a:t>Sun, Moon and Planets were “stars”</a:t>
            </a:r>
          </a:p>
          <a:p>
            <a:pPr marL="457200" lvl="1" indent="0">
              <a:buNone/>
            </a:pPr>
            <a:r>
              <a:rPr lang="en-US" sz="2000" dirty="0"/>
              <a:t>That moved through the other stars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2050" name="Picture 2" descr="Image result for zodiac">
            <a:extLst>
              <a:ext uri="{FF2B5EF4-FFF2-40B4-BE49-F238E27FC236}">
                <a16:creationId xmlns:a16="http://schemas.microsoft.com/office/drawing/2014/main" id="{65368F05-1F4E-49F8-B405-F1356CF4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2" y="1264555"/>
            <a:ext cx="4114800" cy="466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5100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7</TotalTime>
  <Words>53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Astrology</vt:lpstr>
      <vt:lpstr>Astrology </vt:lpstr>
      <vt:lpstr>Ancient “astrological temples”</vt:lpstr>
      <vt:lpstr>Zodiac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Astrology</dc:title>
  <dc:creator>Lulay, Kenneth</dc:creator>
  <cp:lastModifiedBy>Lulay, Kenneth</cp:lastModifiedBy>
  <cp:revision>1</cp:revision>
  <dcterms:created xsi:type="dcterms:W3CDTF">2019-12-05T17:28:04Z</dcterms:created>
  <dcterms:modified xsi:type="dcterms:W3CDTF">2019-12-05T17:35:35Z</dcterms:modified>
</cp:coreProperties>
</file>