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D4EE-8D02-4C54-9557-FB561A9BF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0E82C-1AE4-476F-ADAC-CA19DB569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0BD66-657A-4C32-8009-0F6B4C12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3ED4-C1D8-4E7A-B408-67C0B291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9484C-848F-4627-9CB0-C9EBFE31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B0DF-5B29-44A8-ADED-752C2BE3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17433-9EF2-4512-9988-5E0614591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5421-104C-480F-8607-CF266B30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CF2F-ACB4-4D1A-A1E8-5DC66434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DD21E-7F53-4346-821A-8EFF7404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6935B-CF11-4742-8F8D-EBD16FB67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3A7E7-ED87-4038-A50E-AB6C7E6E4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FF54C-C88B-48F1-BA89-6351E522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8AB2B-F687-441D-8680-7CC4DFC7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FBB0-9F07-4FFF-81AC-CBC8BA13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7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331C-E66F-4867-89F7-825A4589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F78A-58F7-458D-AE0B-F8C7B2D6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07983-9EF8-465C-8A2B-1E432FF5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1177D-B162-4569-8867-73D3BB8B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DF8DB-9CDE-4456-B40F-BDAA8D28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A42C-5C6A-445F-82A2-97BA9F07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64FED-FD8A-4AD2-963B-D74D63A0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E1090-CDB0-4AAC-9031-AA6AA387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D4CA-B01F-4379-BAED-D2388840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AC4E0-92B9-4798-9404-FE78C9FD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83D3-55E5-43C5-AC1D-3D11AC89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6DF68-788E-4733-A048-27218B02A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FC28A-5726-4ACD-81F2-52D0C3C21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7DAB5-0F50-4EA2-90C5-84AB9600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40307-0AE7-4E00-81B6-16344CB1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CA13A-D522-4CAF-9DBF-56BC420C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EE28-347C-4330-A536-7E9AC30F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DE360-E066-49ED-BCCB-E6B4382B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35880-A6C7-4408-A53B-6EA46E562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E27A3-4BBC-45FE-84D1-7D74AED63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48F16-8862-4AA0-B154-499476BE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D113F-5FED-403F-9BFE-64E21BCA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9C101-1111-416D-8037-53B2C351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208C00-7754-4612-977D-95F28D33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933B-5B5F-4DE5-A4C4-FC3A6CF5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705F0-A529-4EB9-B56F-37A7AB7C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791A9-B5A3-4601-9CC5-0FB052A9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3D40D-6565-412A-A290-BEEBAED5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D6488F-4486-4C91-A546-C5CC7618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B9BEF-8A67-4A8F-ADE9-4B1B37E2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EC56-18ED-427A-A199-69563E5A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3D8F-5B49-4EEB-9521-BC97FA85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EBEA-E791-4193-A522-7BCC52BC1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5BC69-EED0-4FC1-B400-B31D3D2AE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BF836-20C7-48F1-BA63-30949056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F3E69-275F-474B-9DC0-1663602B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344FC-ED7A-48EF-B3BF-0F3E12AA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5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740C-F22D-495E-B961-6FF4ABBC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A085B-24B1-4750-AB80-0E6DAE0B7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07277-2A1D-4FFC-8E79-5B0749A8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C3FF3-3854-4F8F-B73D-426180E4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555C1-0E89-480A-967C-2FD21F23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4938-4C03-49D3-8267-5BB98074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9FC9E-F0B4-48E9-BF04-F4FDC7AD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37F8D-0D04-45A6-B295-D58EAD163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BFDD7-10CD-4036-ACEF-36AF6E3B4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CBB2-AACA-48D9-9F99-70C2B78172B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19715-4D1A-42C0-8203-03019F5BF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18F4C-2585-4161-8501-C498D85FD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3EE7-B817-4A2F-B970-95CBAB49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2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CA8336-BA16-48E8-9D58-6451C9EF9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64DBC-485E-44B7-B81B-C5871B14EACC}"/>
              </a:ext>
            </a:extLst>
          </p:cNvPr>
          <p:cNvSpPr txBox="1"/>
          <p:nvPr/>
        </p:nvSpPr>
        <p:spPr>
          <a:xfrm>
            <a:off x="5998464" y="1344168"/>
            <a:ext cx="51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Blue line is meridian.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A60E8-E0C6-49BE-9D27-9BC06AFC6B81}"/>
              </a:ext>
            </a:extLst>
          </p:cNvPr>
          <p:cNvSpPr txBox="1"/>
          <p:nvPr/>
        </p:nvSpPr>
        <p:spPr>
          <a:xfrm>
            <a:off x="6181344" y="510200"/>
            <a:ext cx="277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September 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7215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538CBE-DBD7-40CA-82F8-54BF317C5178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March 31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DE603-E191-4A4B-B9A3-D9757AC46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B87270-750E-4E51-826E-85633FFAB63D}"/>
              </a:ext>
            </a:extLst>
          </p:cNvPr>
          <p:cNvSpPr txBox="1"/>
          <p:nvPr/>
        </p:nvSpPr>
        <p:spPr>
          <a:xfrm>
            <a:off x="6333744" y="6626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March 31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1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22B06-70C2-4BDB-9632-E1104EDF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BF9225-850D-42AC-BD10-ADF2249604CA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April 30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4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0E313B-587B-4ADF-8E77-DA06FBA4F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DC740D-2CB2-4052-B4F1-D48560F1B818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May 31 (2019)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785C-5082-40D0-B324-B1AEEE9E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DCCD-8DD7-446F-AE05-844832F4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02B77-EC80-4D54-9B13-EADBB9310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46C24-6FD8-4BEF-8383-1E61406ACCCB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June 30 (2019)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1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2FC4-F469-4BAC-A8B1-04F02442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2A21F-5BB2-4CD8-A2EC-2FE65B9BC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C923F-6B82-4FEC-8148-73BC513A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846677-3885-4212-B3C8-D23CF3324665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July 31 (2019)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2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B4CA43-945E-457D-BCDE-598C3F42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A9582-3A41-4B97-A78F-8BF7A5552C52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August 30 (2019)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3896-225F-440B-AAFF-27DA8A6B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4218-B109-41DF-A40A-161520320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B9936-75EB-4FE3-8CF3-124339CE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48061-CDB3-4C34-AC28-680E6E26483B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September 30 (2019)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2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A969-8438-49C3-A5B4-36958961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B7561-21CF-4A9C-8763-571D2CFC8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ED6E0-F141-4848-88AF-DC64CC64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865D29-C504-4656-B394-3C37BF4DAF27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September 30 (2018)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A1AFE8-9866-464D-AE8C-CD20FB279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B5D50-0291-44EC-8B62-3DB226888137}"/>
              </a:ext>
            </a:extLst>
          </p:cNvPr>
          <p:cNvSpPr txBox="1"/>
          <p:nvPr/>
        </p:nvSpPr>
        <p:spPr>
          <a:xfrm>
            <a:off x="6181344" y="510200"/>
            <a:ext cx="277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September 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4A31B-1020-4A23-A01D-7B3FF177FD4B}"/>
              </a:ext>
            </a:extLst>
          </p:cNvPr>
          <p:cNvSpPr txBox="1"/>
          <p:nvPr/>
        </p:nvSpPr>
        <p:spPr>
          <a:xfrm>
            <a:off x="5998464" y="1344168"/>
            <a:ext cx="51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Blue line is meridian.  </a:t>
            </a:r>
          </a:p>
        </p:txBody>
      </p:sp>
    </p:spTree>
    <p:extLst>
      <p:ext uri="{BB962C8B-B14F-4D97-AF65-F5344CB8AC3E}">
        <p14:creationId xmlns:p14="http://schemas.microsoft.com/office/powerpoint/2010/main" val="89622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4CC4B9-03AB-4D94-A685-A56066C8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85AEDE-38EB-4F55-A2AB-3BD6B39DC202}"/>
              </a:ext>
            </a:extLst>
          </p:cNvPr>
          <p:cNvSpPr txBox="1"/>
          <p:nvPr/>
        </p:nvSpPr>
        <p:spPr>
          <a:xfrm>
            <a:off x="6181344" y="510200"/>
            <a:ext cx="277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September 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3A0BE-D2A6-4E08-A7F6-4929A3F4721F}"/>
              </a:ext>
            </a:extLst>
          </p:cNvPr>
          <p:cNvSpPr txBox="1"/>
          <p:nvPr/>
        </p:nvSpPr>
        <p:spPr>
          <a:xfrm>
            <a:off x="5998464" y="1344168"/>
            <a:ext cx="51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Blue line is meridian.  </a:t>
            </a:r>
          </a:p>
        </p:txBody>
      </p:sp>
    </p:spTree>
    <p:extLst>
      <p:ext uri="{BB962C8B-B14F-4D97-AF65-F5344CB8AC3E}">
        <p14:creationId xmlns:p14="http://schemas.microsoft.com/office/powerpoint/2010/main" val="4023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75C65-FF7E-4447-9593-51C4C7F0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611800-7851-420D-A563-415DEEE7173C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September 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(skipped a few days) </a:t>
            </a:r>
          </a:p>
        </p:txBody>
      </p:sp>
    </p:spTree>
    <p:extLst>
      <p:ext uri="{BB962C8B-B14F-4D97-AF65-F5344CB8AC3E}">
        <p14:creationId xmlns:p14="http://schemas.microsoft.com/office/powerpoint/2010/main" val="411288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162A4-184D-4CD2-9B11-820E3B46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90B608-C20F-4DE1-947C-D9082960F53F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October 31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(skipped a month) </a:t>
            </a:r>
          </a:p>
        </p:txBody>
      </p:sp>
    </p:spTree>
    <p:extLst>
      <p:ext uri="{BB962C8B-B14F-4D97-AF65-F5344CB8AC3E}">
        <p14:creationId xmlns:p14="http://schemas.microsoft.com/office/powerpoint/2010/main" val="270719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73712-BB4A-41A1-AA77-F54AAD4F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C077A-2549-439B-89B3-90A7F07A10E7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November 30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79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E3D5D9-675B-4035-8174-4F434D63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AD7342-18F1-4904-8F93-0806BB62E661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December 31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02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BD3B0-7EE0-4991-B72E-B6816230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1BD4D0-81CA-495A-B969-1B3495B17864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January 30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1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4A23-B1A5-4B60-BEA2-4D002339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2837D-8F4D-455D-B37E-7E9E55D1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24EB1-6A97-4490-BA5C-4D8E57C6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98290B-915A-4094-9AEC-E59E00675DEC}"/>
              </a:ext>
            </a:extLst>
          </p:cNvPr>
          <p:cNvSpPr txBox="1"/>
          <p:nvPr/>
        </p:nvSpPr>
        <p:spPr>
          <a:xfrm>
            <a:off x="6181344" y="510200"/>
            <a:ext cx="494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2300 (11PM) February 28</a:t>
            </a: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8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152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Lulay, Kenneth</dc:creator>
  <cp:lastModifiedBy>Lulay, Kenneth</cp:lastModifiedBy>
  <cp:revision>5</cp:revision>
  <dcterms:created xsi:type="dcterms:W3CDTF">2018-09-10T23:52:16Z</dcterms:created>
  <dcterms:modified xsi:type="dcterms:W3CDTF">2018-09-11T18:19:49Z</dcterms:modified>
</cp:coreProperties>
</file>