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62890-07A4-46CB-A59F-23D3E176C3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B320E6-D1CF-47EE-942F-314BDA7B4D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B2E8AC-4442-4D7D-A1B5-1E0294007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4F468-D944-48B3-A39F-2E2C87EC1AA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C1939-C864-4605-92F5-D37635BF2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5F5F7A-4A71-44F8-8376-B809355F1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C940-5EDD-452A-B33A-8C0DD56E9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334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EB4D1-7B06-4375-AEDE-84128360F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7FD160-2EA3-44C9-AFD2-E7282BD7D6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1E54A0-4857-49EA-BF8C-37D9C7110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4F468-D944-48B3-A39F-2E2C87EC1AA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47A94-FF2F-4F96-80D5-723654F11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24790A-FA5F-4384-938C-41989427E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C940-5EDD-452A-B33A-8C0DD56E9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64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5E2EEE-01B1-4409-A99E-332CD7BC84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2EE159-FAA1-4E29-8E2E-D8C2EFD110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D93818-BE12-41A2-A7B6-6EDF204B2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4F468-D944-48B3-A39F-2E2C87EC1AA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E1763-AC62-4ECB-8EF4-3AB8D6962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CEF503-8F70-4313-B387-2079360EC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C940-5EDD-452A-B33A-8C0DD56E9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275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370A4-205B-43DA-8F08-7B819BD5F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14BC7-E9D3-4ED1-BED4-8A42B04E1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51054-8B6B-4388-9550-6F880D751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4F468-D944-48B3-A39F-2E2C87EC1AA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19D28E-73F3-42F1-873B-FCFBC8061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8EE75-3505-4621-8693-DD4BD2A10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C940-5EDD-452A-B33A-8C0DD56E9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6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AB0DE-5BC3-4100-A5E6-E667BD83F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4EB2C6-9506-4401-B4BA-675CD1D411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84781-37A2-4BC5-9882-AD600EC6B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4F468-D944-48B3-A39F-2E2C87EC1AA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CAB54F-6F37-487E-8202-A97719BF3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AE5D9D-6D53-4737-8F75-87FFD9C5A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C940-5EDD-452A-B33A-8C0DD56E9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777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5DA4A-A4B0-4FDE-B4EC-935422B4C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1518F-1F0C-4E39-8F0A-2B3727BADB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497D9D-B657-4FEC-AF42-5EE6CE0878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61DD27-A658-46EB-8BC8-F17FFFA2E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4F468-D944-48B3-A39F-2E2C87EC1AA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689890-9CA3-42EA-8C73-8435C42BB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AE698D-A414-48B7-A79A-2CAB5DAB7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C940-5EDD-452A-B33A-8C0DD56E9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663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41B58-3161-401A-8D74-6B4B22C6E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9A6586-19C4-4C5E-B725-DDF2A8350B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5F67C7-6EED-405F-A6AB-A90E3D5E4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8DE4B5-55FE-47FC-A672-A2FC4E6F0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54EDFD-449B-42C5-8B34-C7194BBCC0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C53F1E-FDED-4372-8974-F807C0935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4F468-D944-48B3-A39F-2E2C87EC1AA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63BEBB-B68C-4B3F-9F4E-A2512E50E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001E28-E9C1-4F1A-8628-2214E8C4F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C940-5EDD-452A-B33A-8C0DD56E9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193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A77BD-0EED-46B6-BAC3-3BB448FEF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C13EA5-EE7D-4CDE-BAD5-C4B012E16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4F468-D944-48B3-A39F-2E2C87EC1AA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88668A-AB53-4387-ABBF-42927C0DE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3E0D99-7C5B-4DF7-A6D7-0873CB291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C940-5EDD-452A-B33A-8C0DD56E9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056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423194-83DD-499D-A534-A4ED68C21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4F468-D944-48B3-A39F-2E2C87EC1AA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580474-5DD6-45D4-824A-5E653D86A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7D09B4-D8BA-410E-9C9C-F73FDEC24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C940-5EDD-452A-B33A-8C0DD56E9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577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DFC18-10F9-48A7-A065-D7B6F2B1E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1941F-318D-4F4C-81D2-1B95B6AF6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4447FD-D296-4AC4-94EF-46651D258B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FA8B52-C94D-4CA2-B81A-BB8A65F77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4F468-D944-48B3-A39F-2E2C87EC1AA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0BF9D8-A683-49BF-9A09-A670AC3A2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00E27B-6EA5-4717-B20A-BE1A702D1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C940-5EDD-452A-B33A-8C0DD56E9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15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313AE-D466-49A8-B2D9-56D6A19F5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9D1D0C-BD44-4964-9D0E-21EFDC39B1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055E7B-DB3F-46C9-8AA1-CBCC159F8C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C38B24-70AE-4C25-B9AA-5C875B015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4F468-D944-48B3-A39F-2E2C87EC1AA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EFA51D-2B95-4020-934D-809B2F7B2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15FADD-CB8D-4ED0-842A-1F05CD4C2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C940-5EDD-452A-B33A-8C0DD56E9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585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405793-A65B-4E3A-B519-249539A45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B6151F-B976-4005-A321-61CCCEA61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89E9-BBB1-40D4-954B-82C9FAA89C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4F468-D944-48B3-A39F-2E2C87EC1AA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0A1FB8-EB37-4A1C-AC37-E1F9E4FAAC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ED270-4A6C-42E4-81CD-DE7454A64F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0C940-5EDD-452A-B33A-8C0DD56E9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723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748CC-CF24-4E4C-83CF-340A1CB8B7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93FAFE-1EEE-4C27-B5C4-5D702BB3A9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AA4C39-2158-4070-A9B2-891A60DF7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1151"/>
            <a:ext cx="10972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021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DC058-26EC-478B-9CE6-3C02A73D6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8B8BF-8D94-4594-9C6B-3D38613483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65DA1A-DB9F-40DD-945B-8FA4D120D8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0"/>
            <a:ext cx="10972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75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E6F1D-83C7-41F9-96F3-522CAFB61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04469-0590-420E-AD2C-878E0B7C3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CB15B46-51D0-4666-8D92-CD8E4DA01F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0"/>
            <a:ext cx="10972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323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Lulay, Kenneth</dc:creator>
  <cp:lastModifiedBy>Lulay, Kenneth</cp:lastModifiedBy>
  <cp:revision>1</cp:revision>
  <dcterms:created xsi:type="dcterms:W3CDTF">2018-09-11T17:18:32Z</dcterms:created>
  <dcterms:modified xsi:type="dcterms:W3CDTF">2018-09-11T17:29:49Z</dcterms:modified>
</cp:coreProperties>
</file>