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62F7-05C0-4A6E-ABCD-10F744F8B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3738D0-2EBA-4074-81EC-451294C0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FD96D-67DA-4330-AC2B-BAC39330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001E-E72F-4F7B-8D4B-EEB0A7EF804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261F7-8980-46C4-BDE1-CAB8CF5D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CF07E-7537-4A71-85B4-F33225B2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5442-9E8F-48ED-8F36-CDD730A2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3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8DA6-1D23-446D-B8C1-3666BDD5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ACBE9-6E72-4EF0-BEA5-0B2BC4781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5B0EB-B8DD-4CF5-8820-1E2A045C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001E-E72F-4F7B-8D4B-EEB0A7EF804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2D080-9200-4E97-BC75-055FF59D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F59CD-7ACD-49BC-A967-B41DD3F5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5442-9E8F-48ED-8F36-CDD730A2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8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BAED3-FBF2-4729-B78E-427372741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B6C0C-8553-40AF-9F77-1C7BCA120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9608C-452E-45E5-AD10-FD680D4B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001E-E72F-4F7B-8D4B-EEB0A7EF804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97613-6108-464D-ADE6-180EE28B2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0C3E8-39E6-4CB5-BC5C-5B85C237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5442-9E8F-48ED-8F36-CDD730A2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5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C9CB-5987-4A13-AEB3-3897A7CA5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FC64-FB5F-4B43-A513-99F7AF6F3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75FF7-019A-4F6D-81E4-66F98DE2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001E-E72F-4F7B-8D4B-EEB0A7EF804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81235-C90E-4B1A-A8C4-5166029A5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FE410-2DD1-495C-89E9-8BC819A03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5442-9E8F-48ED-8F36-CDD730A2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3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659E-D1E2-415D-9673-2383C486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8C9B4-EAFB-4F7B-A1C1-EB4B952AF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3369-5A46-476D-A0D3-DBB8173B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001E-E72F-4F7B-8D4B-EEB0A7EF804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AE834-1282-48CF-8851-611BA765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8DD5D-81CC-4796-A8DD-84DEA73C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5442-9E8F-48ED-8F36-CDD730A2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3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A28E8-BFF1-4C0D-A441-EA5F90FE4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615CD-99AB-443B-BAB6-11E440BB1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01717-2A66-4420-9EAA-8E3B50F5C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5A4FA-FCCA-4C5F-A4EB-906269C07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001E-E72F-4F7B-8D4B-EEB0A7EF804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8DF99-6E5F-4251-AE1A-7E9D6740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06D75-CCA9-404C-86D7-78E64EAD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5442-9E8F-48ED-8F36-CDD730A2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7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4CB0-EAF2-4969-AAF8-F87910A03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793AB-B958-40CE-B61E-9A02534B5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2F187-9B01-4752-9AC7-BE14C0B6F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C518D-1CA1-4999-8DBD-1AF87DAEE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741F2A-C5F1-4CCF-84B5-54557F859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302CCD-1904-4E52-9EB5-A0C6A8DA4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001E-E72F-4F7B-8D4B-EEB0A7EF804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FF8071-7B62-457A-B78D-704719BB4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6EB50D-CC20-4172-82A6-252DCFA1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5442-9E8F-48ED-8F36-CDD730A2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4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71F78-800C-46D2-AEBE-95D7D329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27F764-02AA-4371-9F50-8969C915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001E-E72F-4F7B-8D4B-EEB0A7EF804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AF840-1AED-4ABB-B2CE-18B0D783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20803-D6FA-4A38-942E-712F68764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5442-9E8F-48ED-8F36-CDD730A2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1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EBE88-48C2-431C-B2FB-32C187A0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001E-E72F-4F7B-8D4B-EEB0A7EF804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F348A-E061-49D4-B6B2-8542C0E3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1B91A-B23A-41C4-979F-150DB07A0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5442-9E8F-48ED-8F36-CDD730A2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6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3D115-2F9A-4B39-B6F9-8C91E6B06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CC17D-D0D8-42EC-B632-94130A9BB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C3084-2177-47A0-B645-1F375BAB0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5CDAB-A78E-439F-A51A-AA1A0C3A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001E-E72F-4F7B-8D4B-EEB0A7EF804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2E2C6-4291-4006-8E5B-1B3FDD20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7698D-3C5C-4BBA-90C4-29C3D9C4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5442-9E8F-48ED-8F36-CDD730A2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0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C1AB6-E85F-4B71-B8F6-5FF9DCFA1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AD3655-7C7F-48FD-8364-BAA83A719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96528-2D53-4A7D-BABB-F8DF761D4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69949-6ABD-41E3-AC62-B469D00E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001E-E72F-4F7B-8D4B-EEB0A7EF804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A3903-7F15-4E9A-AFC4-9EA03545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D1697-169C-42BB-90F6-BE6783B45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5442-9E8F-48ED-8F36-CDD730A2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6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B714EE-BF3B-429D-A13D-4B08F7E55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F4CCB-25E7-4647-9567-57B1E2F39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C3965-66D3-4B5A-8E85-3EE1C9772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9001E-E72F-4F7B-8D4B-EEB0A7EF804B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22A25-890B-49A4-BB41-C51515FE8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FD80A-8ACB-4064-ADC0-5FC28918E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75442-9E8F-48ED-8F36-CDD730A29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6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34A8-0A45-410A-AF9F-9B32460C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241338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“You can observe a lot just by watching”</a:t>
            </a:r>
            <a:b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-Yogi Berra</a:t>
            </a:r>
            <a:b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b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b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Sketch the night sky, midnight in August, </a:t>
            </a:r>
            <a:br>
              <a: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looking near the southern horizon.</a:t>
            </a:r>
            <a:br>
              <a: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br>
              <a: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Always include the date of </a:t>
            </a:r>
            <a:r>
              <a:rPr lang="en-US" sz="4000">
                <a:solidFill>
                  <a:schemeClr val="tx2">
                    <a:lumMod val="20000"/>
                    <a:lumOff val="80000"/>
                  </a:schemeClr>
                </a:solidFill>
              </a:rPr>
              <a:t>your observations.</a:t>
            </a:r>
            <a:br>
              <a: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br>
              <a: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br>
              <a: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9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6138-59BE-4AB0-97A9-52AB50F0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20E5A-B848-4696-AAC4-A98D805B6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EA557-7617-47EF-B8B9-7E0A3EA417C1}"/>
              </a:ext>
            </a:extLst>
          </p:cNvPr>
          <p:cNvPicPr/>
          <p:nvPr/>
        </p:nvPicPr>
        <p:blipFill rotWithShape="1">
          <a:blip r:embed="rId2"/>
          <a:srcRect t="6235" b="6325"/>
          <a:stretch/>
        </p:blipFill>
        <p:spPr bwMode="auto">
          <a:xfrm>
            <a:off x="323088" y="228600"/>
            <a:ext cx="11545824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525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85726-E121-419D-97E8-A510A6DFD0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02A07-A136-4115-B093-A6BBE5DCEE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BCFC9-2B70-4B9A-BBD7-FFF6178E61EB}"/>
              </a:ext>
            </a:extLst>
          </p:cNvPr>
          <p:cNvPicPr/>
          <p:nvPr/>
        </p:nvPicPr>
        <p:blipFill rotWithShape="1">
          <a:blip r:embed="rId2"/>
          <a:srcRect t="5838" b="6598"/>
          <a:stretch/>
        </p:blipFill>
        <p:spPr bwMode="auto">
          <a:xfrm>
            <a:off x="321564" y="217170"/>
            <a:ext cx="11548872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07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2224A-611E-4902-AD08-D2402BB9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2804F-D99A-4849-BEE5-E10092106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C7DE2-CEE5-40D9-850E-FB8216AAC624}"/>
              </a:ext>
            </a:extLst>
          </p:cNvPr>
          <p:cNvPicPr/>
          <p:nvPr/>
        </p:nvPicPr>
        <p:blipFill rotWithShape="1">
          <a:blip r:embed="rId2"/>
          <a:srcRect t="6368" b="6467"/>
          <a:stretch/>
        </p:blipFill>
        <p:spPr bwMode="auto">
          <a:xfrm>
            <a:off x="321564" y="236474"/>
            <a:ext cx="11548872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293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DDCDD-5573-490D-8F3C-CD60B2D0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5484-DDB9-46F4-8638-D38DDAD6A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A25CC-8BDD-427B-B782-B9F79A806205}"/>
              </a:ext>
            </a:extLst>
          </p:cNvPr>
          <p:cNvPicPr/>
          <p:nvPr/>
        </p:nvPicPr>
        <p:blipFill rotWithShape="1">
          <a:blip r:embed="rId2"/>
          <a:srcRect t="5705" b="6457"/>
          <a:stretch/>
        </p:blipFill>
        <p:spPr bwMode="auto">
          <a:xfrm>
            <a:off x="321564" y="246761"/>
            <a:ext cx="11548872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090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BFA8-9956-4DBB-BD3D-7D788BDD2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D7BE2-5E56-4A78-8259-87B3D6817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7E633-AE59-491E-8CB4-11D3D346431A}"/>
              </a:ext>
            </a:extLst>
          </p:cNvPr>
          <p:cNvPicPr/>
          <p:nvPr/>
        </p:nvPicPr>
        <p:blipFill rotWithShape="1">
          <a:blip r:embed="rId2"/>
          <a:srcRect t="6104" b="6061"/>
          <a:stretch/>
        </p:blipFill>
        <p:spPr bwMode="auto">
          <a:xfrm>
            <a:off x="321564" y="265049"/>
            <a:ext cx="11548872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38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1C3C-0EE8-4B5C-AB1B-1CF5D7C2E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344" y="2184781"/>
            <a:ext cx="10515600" cy="132556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Sagittarius:</a:t>
            </a:r>
            <a:b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2016 – no planets visible</a:t>
            </a:r>
            <a:b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2017 – Saturn, upper right</a:t>
            </a:r>
            <a:b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2018 – Saturn above/right, Mars far left</a:t>
            </a:r>
            <a:b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2019 – Saturn above/left Jupiter far right</a:t>
            </a:r>
            <a:b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2020 – Jupiter left (Saturn out of view far left)</a:t>
            </a:r>
          </a:p>
        </p:txBody>
      </p:sp>
    </p:spTree>
    <p:extLst>
      <p:ext uri="{BB962C8B-B14F-4D97-AF65-F5344CB8AC3E}">
        <p14:creationId xmlns:p14="http://schemas.microsoft.com/office/powerpoint/2010/main" val="2270462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“You can observe a lot just by watching” -Yogi Berra   Sketch the night sky, midnight in August,  looking near the southern horizon.  Always include the date of your observations.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Sagittarius: 2016 – no planets visible 2017 – Saturn, upper right 2018 – Saturn above/right, Mars far left 2019 – Saturn above/left Jupiter far right 2020 – Jupiter left (Saturn out of view far left)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Lulay, Kenneth</dc:creator>
  <cp:lastModifiedBy>Lulay, Kenneth</cp:lastModifiedBy>
  <cp:revision>13</cp:revision>
  <dcterms:created xsi:type="dcterms:W3CDTF">2018-08-24T18:22:32Z</dcterms:created>
  <dcterms:modified xsi:type="dcterms:W3CDTF">2019-09-12T18:20:23Z</dcterms:modified>
</cp:coreProperties>
</file>