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4BEB3-0055-4637-B2C8-256A0EFC1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1D67F9-50DD-4D24-A0DE-145D97462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89974-A11A-45EB-BC68-61E0392E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D913-8EB3-485B-903A-7463F33EF23A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197BC-85DC-46DE-B2B6-3F3CA268D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44C22-BB2D-4045-9F88-0EDB40610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D816-F0C5-4078-B026-88CA0E05B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77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26586-E233-4EF4-B5CB-A0490279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05852D-8544-4EB3-91F3-A663179A8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F0A3D-D59F-4781-A3FE-C8CC1E3A9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D913-8EB3-485B-903A-7463F33EF23A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A4CE8-659A-4DC5-8963-863D6AC87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7FAA9-96FE-4CC0-AF51-C8BCAFA14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D816-F0C5-4078-B026-88CA0E05B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3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389A00-A725-4E30-B4C6-D14810F1F8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935EBB-2D4E-448A-B34F-9CBD3FCBC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2C496-04C4-4E27-89D8-5EB51C7E4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D913-8EB3-485B-903A-7463F33EF23A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0AB75-6F2D-42A3-9F05-0D98D5289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80900-3781-4ACC-A673-95E913B09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D816-F0C5-4078-B026-88CA0E05B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2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E4438-8B57-459D-ACD6-B8E71BE25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DF556-628D-4E07-895A-CA3AA7130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8EE5A-86C2-4570-9C1D-8A98E854C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D913-8EB3-485B-903A-7463F33EF23A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542DC-2825-4631-A419-CDFE66B60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6144A-5FA9-4B87-AA67-46A39A673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D816-F0C5-4078-B026-88CA0E05B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7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06D58-751E-45BB-989D-9B61C0F92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B520FE-6467-4E62-A067-9BCBDD706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E7022-7CAF-4E76-9FF5-D0E1304E5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D913-8EB3-485B-903A-7463F33EF23A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E65C1-8098-43C3-90CB-585C4747D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E04D9-C697-4EA2-B2DB-0382EC869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D816-F0C5-4078-B026-88CA0E05B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7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5FAB-E22F-4715-9672-12FACBCCC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88466-534B-4AB7-9A5F-07709BD4A5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DBA30D-3C15-4754-8046-C8647F982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72E3A-2213-4261-A613-C59405DD6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D913-8EB3-485B-903A-7463F33EF23A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15D8F-27B4-46BB-B540-0E8FB7AF4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0FA5D-D1FD-4943-826E-E887D5391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D816-F0C5-4078-B026-88CA0E05B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8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4C048-6AD7-4705-91A3-19F5364CF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8B7C6-0A91-4D3E-AA60-A9F55DA34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00B617-7E1F-4B7A-BC97-80687D4E7B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47AC52-F168-4C4B-9367-8BCC420DEB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663D00-625E-4D5E-8E99-9303C687B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048A9C-6AED-4C76-94FE-65901DA01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D913-8EB3-485B-903A-7463F33EF23A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C10C60-F4F3-4820-9320-7CFC99813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144D0-3B53-4840-91F3-979916E3F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D816-F0C5-4078-B026-88CA0E05B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2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56246-68F2-43A6-9F13-1DC42FAE7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6DABFC-652F-4404-9489-BFB62D30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D913-8EB3-485B-903A-7463F33EF23A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A80D28-4B13-48B4-BA39-A160F34C6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E4FCB1-1F4C-4E14-8514-F27B92AF5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D816-F0C5-4078-B026-88CA0E05B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9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3E336E-BC25-495D-BC74-B652A551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D913-8EB3-485B-903A-7463F33EF23A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FFD16C-DC72-492B-8E45-2CD64B035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CCF31-5BFC-40D7-8F50-A6B1D91F3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D816-F0C5-4078-B026-88CA0E05B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6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E8375-D63E-4274-9053-87B05C2D6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73364-180D-46B6-9108-842FBE543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6C16-1555-4987-9166-A24EEF1C1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BFCF5-03B5-450C-937F-7B60E75EA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D913-8EB3-485B-903A-7463F33EF23A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A5127-B884-4AE7-9712-855250926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11685-754C-44B6-A3B5-51513BCE0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D816-F0C5-4078-B026-88CA0E05B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68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31729-BFFC-4528-82B7-3FD572293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6E2640-5F68-41AC-9A0F-8960C0F6B7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7FDB2-BAEE-410A-BBA5-BA4B8DB22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CAFF1-1B49-49EC-8EF2-8B7DE3312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D913-8EB3-485B-903A-7463F33EF23A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92B0E-3920-4193-9628-9BBF53AEC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E6585F-F638-4FEC-B0B2-C46C275BF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D816-F0C5-4078-B026-88CA0E05B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51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1F72F6-4F6E-4DCD-BE05-A1C1E43E9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CB272-1B74-4828-884C-5C690E121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E10CA-02FA-42D0-AD9B-905A4EE9F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4D913-8EB3-485B-903A-7463F33EF23A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4E04B-CFB8-40F0-95DB-F9DD49579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B76EB-EB2A-493E-9729-2F297C906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ED816-F0C5-4078-B026-88CA0E05B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FCCB3-0106-47C2-8431-E42E950DAB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FF83E1-4BCC-43DB-8DA8-C84BE063EF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8C9639-B00B-49BD-B485-39206520B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22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74C91-7DC2-4CF6-A543-39EDEE0A9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AD1B6-CD7F-491F-A3DC-65118525E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86E638-B7CE-4A01-8517-D47C2E036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01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Lulay, Kenneth</dc:creator>
  <cp:lastModifiedBy>Lulay, Kenneth</cp:lastModifiedBy>
  <cp:revision>2</cp:revision>
  <dcterms:created xsi:type="dcterms:W3CDTF">2018-09-11T19:37:59Z</dcterms:created>
  <dcterms:modified xsi:type="dcterms:W3CDTF">2018-09-11T20:44:25Z</dcterms:modified>
</cp:coreProperties>
</file>