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gif" ContentType="image/gif"/>
  <Default Extension="jpg" ContentType="image/jpeg"/>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ppt/changesInfos/changesInfo1.xml" ContentType="application/vnd.ms-powerpoint.changesinfo+xml"/>
</Types>
</file>

<file path=_rels/.rels><?xml version="1.0" encoding="UTF-8" standalone="yes"?>
<Relationships xmlns="http://schemas.openxmlformats.org/package/2006/relationships"><Relationship Id="rId3" Type="http://schemas.openxmlformats.org/officeDocument/2006/relationships/extended-properties" Target="docProps/app.xml"/><Relationship Id="rId2" Type="http://schemas.openxmlformats.org/package/2006/relationships/metadata/core-properties" Target="docProps/core.xml"/><Relationship Id="rId1" Type="http://schemas.openxmlformats.org/officeDocument/2006/relationships/officeDocument" Target="ppt/presentation.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4"/>
  </p:sldMasterIdLst>
  <p:notesMasterIdLst>
    <p:notesMasterId r:id="rId34"/>
  </p:notesMasterIdLst>
  <p:sldIdLst>
    <p:sldId id="256" r:id="rId5"/>
    <p:sldId id="272" r:id="rId6"/>
    <p:sldId id="274" r:id="rId7"/>
    <p:sldId id="258" r:id="rId8"/>
    <p:sldId id="260" r:id="rId9"/>
    <p:sldId id="261" r:id="rId10"/>
    <p:sldId id="262" r:id="rId11"/>
    <p:sldId id="264" r:id="rId12"/>
    <p:sldId id="271" r:id="rId13"/>
    <p:sldId id="265" r:id="rId14"/>
    <p:sldId id="266" r:id="rId15"/>
    <p:sldId id="267" r:id="rId16"/>
    <p:sldId id="281" r:id="rId17"/>
    <p:sldId id="282" r:id="rId18"/>
    <p:sldId id="280" r:id="rId19"/>
    <p:sldId id="268" r:id="rId20"/>
    <p:sldId id="277" r:id="rId21"/>
    <p:sldId id="283" r:id="rId22"/>
    <p:sldId id="276" r:id="rId23"/>
    <p:sldId id="279" r:id="rId24"/>
    <p:sldId id="278" r:id="rId25"/>
    <p:sldId id="284" r:id="rId26"/>
    <p:sldId id="285" r:id="rId27"/>
    <p:sldId id="269" r:id="rId28"/>
    <p:sldId id="270" r:id="rId29"/>
    <p:sldId id="286" r:id="rId30"/>
    <p:sldId id="263" r:id="rId31"/>
    <p:sldId id="275" r:id="rId32"/>
    <p:sldId id="259" r:id="rId33"/>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384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8E83872C-3B7E-4BFD-95D0-26C8C5C3919E}" v="366" dt="2019-09-11T03:35:46.204"/>
    <p1510:client id="{D80E05AA-4BC1-9545-92E0-55A20EB8CE71}" v="1" dt="2019-09-10T21:46:21.298"/>
  </p1510:revLst>
</p1510:revInfo>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6993" autoAdjust="0"/>
    <p:restoredTop sz="76879" autoAdjust="0"/>
  </p:normalViewPr>
  <p:slideViewPr>
    <p:cSldViewPr snapToGrid="0">
      <p:cViewPr varScale="1">
        <p:scale>
          <a:sx n="85" d="100"/>
          <a:sy n="85" d="100"/>
        </p:scale>
        <p:origin x="882" y="78"/>
      </p:cViewPr>
      <p:guideLst>
        <p:guide orient="horz" pos="2160"/>
        <p:guide pos="384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4.xml"/><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5/10/relationships/revisionInfo" Target="revisionInfo.xml"/><Relationship Id="rId3" Type="http://schemas.openxmlformats.org/officeDocument/2006/relationships/customXml" Target="../customXml/item3.xml"/><Relationship Id="rId21" Type="http://schemas.openxmlformats.org/officeDocument/2006/relationships/slide" Target="slides/slide17.xml"/><Relationship Id="rId34" Type="http://schemas.openxmlformats.org/officeDocument/2006/relationships/notesMaster" Target="notesMasters/notesMaster1.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tableStyles" Target="tableStyles.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theme" Target="theme/theme1.xml"/><Relationship Id="rId40"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viewProps" Target="viewProp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presProps" Target="presProps.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u, Qihang" userId="f39263f8-8c48-438c-b2ca-d41b448a5d8d" providerId="ADAL" clId="{8E83872C-3B7E-4BFD-95D0-26C8C5C3919E}"/>
    <pc:docChg chg="undo custSel mod addSld delSld modSld sldOrd">
      <pc:chgData name="Wu, Qihang" userId="f39263f8-8c48-438c-b2ca-d41b448a5d8d" providerId="ADAL" clId="{8E83872C-3B7E-4BFD-95D0-26C8C5C3919E}" dt="2019-09-11T03:35:58.417" v="6417" actId="1076"/>
      <pc:docMkLst>
        <pc:docMk/>
      </pc:docMkLst>
      <pc:sldChg chg="modSp">
        <pc:chgData name="Wu, Qihang" userId="f39263f8-8c48-438c-b2ca-d41b448a5d8d" providerId="ADAL" clId="{8E83872C-3B7E-4BFD-95D0-26C8C5C3919E}" dt="2019-09-11T01:25:04.297" v="5264" actId="20577"/>
        <pc:sldMkLst>
          <pc:docMk/>
          <pc:sldMk cId="1218617060" sldId="256"/>
        </pc:sldMkLst>
        <pc:spChg chg="mod">
          <ac:chgData name="Wu, Qihang" userId="f39263f8-8c48-438c-b2ca-d41b448a5d8d" providerId="ADAL" clId="{8E83872C-3B7E-4BFD-95D0-26C8C5C3919E}" dt="2019-09-11T01:25:04.297" v="5264" actId="20577"/>
          <ac:spMkLst>
            <pc:docMk/>
            <pc:sldMk cId="1218617060" sldId="256"/>
            <ac:spMk id="6" creationId="{00000000-0000-0000-0000-000000000000}"/>
          </ac:spMkLst>
        </pc:spChg>
      </pc:sldChg>
      <pc:sldChg chg="addSp delSp modSp add setBg">
        <pc:chgData name="Wu, Qihang" userId="f39263f8-8c48-438c-b2ca-d41b448a5d8d" providerId="ADAL" clId="{8E83872C-3B7E-4BFD-95D0-26C8C5C3919E}" dt="2019-09-08T18:04:03.874" v="453" actId="20577"/>
        <pc:sldMkLst>
          <pc:docMk/>
          <pc:sldMk cId="2817592940" sldId="258"/>
        </pc:sldMkLst>
        <pc:spChg chg="add del mod">
          <ac:chgData name="Wu, Qihang" userId="f39263f8-8c48-438c-b2ca-d41b448a5d8d" providerId="ADAL" clId="{8E83872C-3B7E-4BFD-95D0-26C8C5C3919E}" dt="2019-09-08T02:21:22.898" v="334" actId="207"/>
          <ac:spMkLst>
            <pc:docMk/>
            <pc:sldMk cId="2817592940" sldId="258"/>
            <ac:spMk id="2" creationId="{0047B5E6-4816-43DD-A9A1-542812BE08BB}"/>
          </ac:spMkLst>
        </pc:spChg>
        <pc:spChg chg="add del mod">
          <ac:chgData name="Wu, Qihang" userId="f39263f8-8c48-438c-b2ca-d41b448a5d8d" providerId="ADAL" clId="{8E83872C-3B7E-4BFD-95D0-26C8C5C3919E}" dt="2019-09-08T18:04:03.874" v="453" actId="20577"/>
          <ac:spMkLst>
            <pc:docMk/>
            <pc:sldMk cId="2817592940" sldId="258"/>
            <ac:spMk id="3" creationId="{0310B9A5-3B11-4442-BC69-1D30077E2F1E}"/>
          </ac:spMkLst>
        </pc:spChg>
        <pc:spChg chg="add del mod">
          <ac:chgData name="Wu, Qihang" userId="f39263f8-8c48-438c-b2ca-d41b448a5d8d" providerId="ADAL" clId="{8E83872C-3B7E-4BFD-95D0-26C8C5C3919E}" dt="2019-09-08T02:11:35.049" v="14" actId="767"/>
          <ac:spMkLst>
            <pc:docMk/>
            <pc:sldMk cId="2817592940" sldId="258"/>
            <ac:spMk id="4" creationId="{A23AFA8A-3223-4CC2-BD88-5BCE2DD70ADB}"/>
          </ac:spMkLst>
        </pc:spChg>
      </pc:sldChg>
      <pc:sldChg chg="modSp add setBg">
        <pc:chgData name="Wu, Qihang" userId="f39263f8-8c48-438c-b2ca-d41b448a5d8d" providerId="ADAL" clId="{8E83872C-3B7E-4BFD-95D0-26C8C5C3919E}" dt="2019-09-08T22:56:12.740" v="3476" actId="207"/>
        <pc:sldMkLst>
          <pc:docMk/>
          <pc:sldMk cId="3722616538" sldId="259"/>
        </pc:sldMkLst>
        <pc:spChg chg="mod">
          <ac:chgData name="Wu, Qihang" userId="f39263f8-8c48-438c-b2ca-d41b448a5d8d" providerId="ADAL" clId="{8E83872C-3B7E-4BFD-95D0-26C8C5C3919E}" dt="2019-09-08T02:21:37.821" v="337" actId="207"/>
          <ac:spMkLst>
            <pc:docMk/>
            <pc:sldMk cId="3722616538" sldId="259"/>
            <ac:spMk id="2" creationId="{8B9E5A80-E243-4380-A792-571374C15EAD}"/>
          </ac:spMkLst>
        </pc:spChg>
        <pc:spChg chg="mod">
          <ac:chgData name="Wu, Qihang" userId="f39263f8-8c48-438c-b2ca-d41b448a5d8d" providerId="ADAL" clId="{8E83872C-3B7E-4BFD-95D0-26C8C5C3919E}" dt="2019-09-08T22:56:12.740" v="3476" actId="207"/>
          <ac:spMkLst>
            <pc:docMk/>
            <pc:sldMk cId="3722616538" sldId="259"/>
            <ac:spMk id="3" creationId="{BE8DD0A9-F156-480A-854F-F50B7A1F8C89}"/>
          </ac:spMkLst>
        </pc:spChg>
      </pc:sldChg>
      <pc:sldChg chg="modSp add setBg modNotesTx">
        <pc:chgData name="Wu, Qihang" userId="f39263f8-8c48-438c-b2ca-d41b448a5d8d" providerId="ADAL" clId="{8E83872C-3B7E-4BFD-95D0-26C8C5C3919E}" dt="2019-09-11T02:57:01.154" v="5991" actId="20577"/>
        <pc:sldMkLst>
          <pc:docMk/>
          <pc:sldMk cId="641582412" sldId="260"/>
        </pc:sldMkLst>
        <pc:spChg chg="mod">
          <ac:chgData name="Wu, Qihang" userId="f39263f8-8c48-438c-b2ca-d41b448a5d8d" providerId="ADAL" clId="{8E83872C-3B7E-4BFD-95D0-26C8C5C3919E}" dt="2019-09-08T20:36:40.975" v="1574" actId="207"/>
          <ac:spMkLst>
            <pc:docMk/>
            <pc:sldMk cId="641582412" sldId="260"/>
            <ac:spMk id="2" creationId="{87035A6D-713B-4EA2-B8CC-038F743D6531}"/>
          </ac:spMkLst>
        </pc:spChg>
        <pc:spChg chg="mod">
          <ac:chgData name="Wu, Qihang" userId="f39263f8-8c48-438c-b2ca-d41b448a5d8d" providerId="ADAL" clId="{8E83872C-3B7E-4BFD-95D0-26C8C5C3919E}" dt="2019-09-08T20:36:46.364" v="1575" actId="207"/>
          <ac:spMkLst>
            <pc:docMk/>
            <pc:sldMk cId="641582412" sldId="260"/>
            <ac:spMk id="3" creationId="{781D6B42-518C-4161-A5E1-A028DC42523E}"/>
          </ac:spMkLst>
        </pc:spChg>
      </pc:sldChg>
      <pc:sldChg chg="delSp modSp add setBg modNotesTx">
        <pc:chgData name="Wu, Qihang" userId="f39263f8-8c48-438c-b2ca-d41b448a5d8d" providerId="ADAL" clId="{8E83872C-3B7E-4BFD-95D0-26C8C5C3919E}" dt="2019-09-11T02:56:52.999" v="5987" actId="113"/>
        <pc:sldMkLst>
          <pc:docMk/>
          <pc:sldMk cId="2095689242" sldId="261"/>
        </pc:sldMkLst>
        <pc:spChg chg="mod">
          <ac:chgData name="Wu, Qihang" userId="f39263f8-8c48-438c-b2ca-d41b448a5d8d" providerId="ADAL" clId="{8E83872C-3B7E-4BFD-95D0-26C8C5C3919E}" dt="2019-09-08T20:36:12.473" v="1570" actId="207"/>
          <ac:spMkLst>
            <pc:docMk/>
            <pc:sldMk cId="2095689242" sldId="261"/>
            <ac:spMk id="2" creationId="{D8B6CC15-050E-4C0A-A421-C339CFFA490A}"/>
          </ac:spMkLst>
        </pc:spChg>
        <pc:spChg chg="mod">
          <ac:chgData name="Wu, Qihang" userId="f39263f8-8c48-438c-b2ca-d41b448a5d8d" providerId="ADAL" clId="{8E83872C-3B7E-4BFD-95D0-26C8C5C3919E}" dt="2019-09-08T20:47:17.176" v="1868"/>
          <ac:spMkLst>
            <pc:docMk/>
            <pc:sldMk cId="2095689242" sldId="261"/>
            <ac:spMk id="3" creationId="{AA8D3FAD-99AF-4615-B9F3-91C4547380D6}"/>
          </ac:spMkLst>
        </pc:spChg>
        <pc:picChg chg="del">
          <ac:chgData name="Wu, Qihang" userId="f39263f8-8c48-438c-b2ca-d41b448a5d8d" providerId="ADAL" clId="{8E83872C-3B7E-4BFD-95D0-26C8C5C3919E}" dt="2019-09-10T05:19:00.376" v="4538"/>
          <ac:picMkLst>
            <pc:docMk/>
            <pc:sldMk cId="2095689242" sldId="261"/>
            <ac:picMk id="4" creationId="{2C87714B-12CC-4E54-A965-39107F84F2A6}"/>
          </ac:picMkLst>
        </pc:picChg>
      </pc:sldChg>
      <pc:sldChg chg="addSp delSp modSp add mod setBg modNotesTx">
        <pc:chgData name="Wu, Qihang" userId="f39263f8-8c48-438c-b2ca-d41b448a5d8d" providerId="ADAL" clId="{8E83872C-3B7E-4BFD-95D0-26C8C5C3919E}" dt="2019-09-10T04:22:30.094" v="3544"/>
        <pc:sldMkLst>
          <pc:docMk/>
          <pc:sldMk cId="2247123089" sldId="262"/>
        </pc:sldMkLst>
        <pc:spChg chg="mod">
          <ac:chgData name="Wu, Qihang" userId="f39263f8-8c48-438c-b2ca-d41b448a5d8d" providerId="ADAL" clId="{8E83872C-3B7E-4BFD-95D0-26C8C5C3919E}" dt="2019-09-08T20:38:45.937" v="1626" actId="26606"/>
          <ac:spMkLst>
            <pc:docMk/>
            <pc:sldMk cId="2247123089" sldId="262"/>
            <ac:spMk id="2" creationId="{BBF818ED-93F5-4F7D-9E44-BE7305806060}"/>
          </ac:spMkLst>
        </pc:spChg>
        <pc:spChg chg="add del mod">
          <ac:chgData name="Wu, Qihang" userId="f39263f8-8c48-438c-b2ca-d41b448a5d8d" providerId="ADAL" clId="{8E83872C-3B7E-4BFD-95D0-26C8C5C3919E}" dt="2019-09-10T04:22:30.094" v="3544"/>
          <ac:spMkLst>
            <pc:docMk/>
            <pc:sldMk cId="2247123089" sldId="262"/>
            <ac:spMk id="3" creationId="{2B38D4B1-5C79-4B5F-B499-BF424DFB4A8B}"/>
          </ac:spMkLst>
        </pc:spChg>
        <pc:spChg chg="del mod">
          <ac:chgData name="Wu, Qihang" userId="f39263f8-8c48-438c-b2ca-d41b448a5d8d" providerId="ADAL" clId="{8E83872C-3B7E-4BFD-95D0-26C8C5C3919E}" dt="2019-09-08T20:38:17.226" v="1624"/>
          <ac:spMkLst>
            <pc:docMk/>
            <pc:sldMk cId="2247123089" sldId="262"/>
            <ac:spMk id="3" creationId="{BFB5D109-24EA-4C72-8C23-88894D1C55E6}"/>
          </ac:spMkLst>
        </pc:spChg>
        <pc:spChg chg="add del">
          <ac:chgData name="Wu, Qihang" userId="f39263f8-8c48-438c-b2ca-d41b448a5d8d" providerId="ADAL" clId="{8E83872C-3B7E-4BFD-95D0-26C8C5C3919E}" dt="2019-09-08T20:38:45.937" v="1626" actId="26606"/>
          <ac:spMkLst>
            <pc:docMk/>
            <pc:sldMk cId="2247123089" sldId="262"/>
            <ac:spMk id="8" creationId="{DECA155C-CCA8-4FC3-8B43-B68EC973DB6F}"/>
          </ac:spMkLst>
        </pc:spChg>
        <pc:spChg chg="add del">
          <ac:chgData name="Wu, Qihang" userId="f39263f8-8c48-438c-b2ca-d41b448a5d8d" providerId="ADAL" clId="{8E83872C-3B7E-4BFD-95D0-26C8C5C3919E}" dt="2019-09-08T20:38:45.937" v="1626" actId="26606"/>
          <ac:spMkLst>
            <pc:docMk/>
            <pc:sldMk cId="2247123089" sldId="262"/>
            <ac:spMk id="11" creationId="{4038CB10-1F5C-4D54-9DF7-12586DE5B007}"/>
          </ac:spMkLst>
        </pc:spChg>
        <pc:spChg chg="add del">
          <ac:chgData name="Wu, Qihang" userId="f39263f8-8c48-438c-b2ca-d41b448a5d8d" providerId="ADAL" clId="{8E83872C-3B7E-4BFD-95D0-26C8C5C3919E}" dt="2019-09-08T20:38:45.937" v="1626" actId="26606"/>
          <ac:spMkLst>
            <pc:docMk/>
            <pc:sldMk cId="2247123089" sldId="262"/>
            <ac:spMk id="13" creationId="{73ED6512-6858-4552-B699-9A97FE9A4EA2}"/>
          </ac:spMkLst>
        </pc:spChg>
        <pc:picChg chg="add del mod">
          <ac:chgData name="Wu, Qihang" userId="f39263f8-8c48-438c-b2ca-d41b448a5d8d" providerId="ADAL" clId="{8E83872C-3B7E-4BFD-95D0-26C8C5C3919E}" dt="2019-09-10T04:22:30.094" v="3544"/>
          <ac:picMkLst>
            <pc:docMk/>
            <pc:sldMk cId="2247123089" sldId="262"/>
            <ac:picMk id="4" creationId="{411152C0-CC40-48B9-A1CF-5FD852284B7F}"/>
          </ac:picMkLst>
        </pc:picChg>
      </pc:sldChg>
      <pc:sldChg chg="addSp delSp modSp add setBg">
        <pc:chgData name="Wu, Qihang" userId="f39263f8-8c48-438c-b2ca-d41b448a5d8d" providerId="ADAL" clId="{8E83872C-3B7E-4BFD-95D0-26C8C5C3919E}" dt="2019-09-10T05:27:59.539" v="4633" actId="207"/>
        <pc:sldMkLst>
          <pc:docMk/>
          <pc:sldMk cId="784214166" sldId="263"/>
        </pc:sldMkLst>
        <pc:spChg chg="mod">
          <ac:chgData name="Wu, Qihang" userId="f39263f8-8c48-438c-b2ca-d41b448a5d8d" providerId="ADAL" clId="{8E83872C-3B7E-4BFD-95D0-26C8C5C3919E}" dt="2019-09-08T22:51:48.896" v="3467" actId="207"/>
          <ac:spMkLst>
            <pc:docMk/>
            <pc:sldMk cId="784214166" sldId="263"/>
            <ac:spMk id="2" creationId="{D96879A5-5F20-49C8-BB54-176E52A8D4E4}"/>
          </ac:spMkLst>
        </pc:spChg>
        <pc:spChg chg="add mod">
          <ac:chgData name="Wu, Qihang" userId="f39263f8-8c48-438c-b2ca-d41b448a5d8d" providerId="ADAL" clId="{8E83872C-3B7E-4BFD-95D0-26C8C5C3919E}" dt="2019-09-10T05:27:14.577" v="4619" actId="208"/>
          <ac:spMkLst>
            <pc:docMk/>
            <pc:sldMk cId="784214166" sldId="263"/>
            <ac:spMk id="3" creationId="{3A64EDE1-040D-4FD9-9964-5555D43CC5CA}"/>
          </ac:spMkLst>
        </pc:spChg>
        <pc:spChg chg="del">
          <ac:chgData name="Wu, Qihang" userId="f39263f8-8c48-438c-b2ca-d41b448a5d8d" providerId="ADAL" clId="{8E83872C-3B7E-4BFD-95D0-26C8C5C3919E}" dt="2019-09-08T22:50:14.963" v="3451" actId="931"/>
          <ac:spMkLst>
            <pc:docMk/>
            <pc:sldMk cId="784214166" sldId="263"/>
            <ac:spMk id="3" creationId="{72D71CB6-F67A-4F2C-B9EF-35688B090754}"/>
          </ac:spMkLst>
        </pc:spChg>
        <pc:spChg chg="add del mod">
          <ac:chgData name="Wu, Qihang" userId="f39263f8-8c48-438c-b2ca-d41b448a5d8d" providerId="ADAL" clId="{8E83872C-3B7E-4BFD-95D0-26C8C5C3919E}" dt="2019-09-08T22:51:17.709" v="3458"/>
          <ac:spMkLst>
            <pc:docMk/>
            <pc:sldMk cId="784214166" sldId="263"/>
            <ac:spMk id="6" creationId="{5792FA2B-9C4C-4F37-AE10-CC9C20FAC5F0}"/>
          </ac:spMkLst>
        </pc:spChg>
        <pc:spChg chg="add mod">
          <ac:chgData name="Wu, Qihang" userId="f39263f8-8c48-438c-b2ca-d41b448a5d8d" providerId="ADAL" clId="{8E83872C-3B7E-4BFD-95D0-26C8C5C3919E}" dt="2019-09-08T22:54:41.309" v="3473" actId="1076"/>
          <ac:spMkLst>
            <pc:docMk/>
            <pc:sldMk cId="784214166" sldId="263"/>
            <ac:spMk id="7" creationId="{D2EDC3DC-7723-4072-8EE9-AEAF02C05AE3}"/>
          </ac:spMkLst>
        </pc:spChg>
        <pc:spChg chg="add mod">
          <ac:chgData name="Wu, Qihang" userId="f39263f8-8c48-438c-b2ca-d41b448a5d8d" providerId="ADAL" clId="{8E83872C-3B7E-4BFD-95D0-26C8C5C3919E}" dt="2019-09-10T05:27:59.539" v="4633" actId="207"/>
          <ac:spMkLst>
            <pc:docMk/>
            <pc:sldMk cId="784214166" sldId="263"/>
            <ac:spMk id="12" creationId="{E7EE2C78-661B-4605-A5F1-0B88EB506DE7}"/>
          </ac:spMkLst>
        </pc:spChg>
        <pc:picChg chg="add mod">
          <ac:chgData name="Wu, Qihang" userId="f39263f8-8c48-438c-b2ca-d41b448a5d8d" providerId="ADAL" clId="{8E83872C-3B7E-4BFD-95D0-26C8C5C3919E}" dt="2019-09-10T05:27:00.527" v="4618" actId="1076"/>
          <ac:picMkLst>
            <pc:docMk/>
            <pc:sldMk cId="784214166" sldId="263"/>
            <ac:picMk id="5" creationId="{176748BD-B708-49D3-81DE-4160818F25D9}"/>
          </ac:picMkLst>
        </pc:picChg>
        <pc:cxnChg chg="add mod">
          <ac:chgData name="Wu, Qihang" userId="f39263f8-8c48-438c-b2ca-d41b448a5d8d" providerId="ADAL" clId="{8E83872C-3B7E-4BFD-95D0-26C8C5C3919E}" dt="2019-09-10T05:27:40.080" v="4625" actId="208"/>
          <ac:cxnSpMkLst>
            <pc:docMk/>
            <pc:sldMk cId="784214166" sldId="263"/>
            <ac:cxnSpMk id="6" creationId="{A1721884-0912-4B73-8BAA-8867E3A8615C}"/>
          </ac:cxnSpMkLst>
        </pc:cxnChg>
      </pc:sldChg>
      <pc:sldChg chg="addSp delSp modSp add setBg modNotesTx">
        <pc:chgData name="Wu, Qihang" userId="f39263f8-8c48-438c-b2ca-d41b448a5d8d" providerId="ADAL" clId="{8E83872C-3B7E-4BFD-95D0-26C8C5C3919E}" dt="2019-09-10T04:24:49.138" v="3572" actId="14100"/>
        <pc:sldMkLst>
          <pc:docMk/>
          <pc:sldMk cId="1188880008" sldId="264"/>
        </pc:sldMkLst>
        <pc:spChg chg="mod">
          <ac:chgData name="Wu, Qihang" userId="f39263f8-8c48-438c-b2ca-d41b448a5d8d" providerId="ADAL" clId="{8E83872C-3B7E-4BFD-95D0-26C8C5C3919E}" dt="2019-09-08T21:10:56.710" v="1998" actId="20577"/>
          <ac:spMkLst>
            <pc:docMk/>
            <pc:sldMk cId="1188880008" sldId="264"/>
            <ac:spMk id="2" creationId="{9B2634D4-267D-4D3B-844E-80B6475C279D}"/>
          </ac:spMkLst>
        </pc:spChg>
        <pc:spChg chg="mod">
          <ac:chgData name="Wu, Qihang" userId="f39263f8-8c48-438c-b2ca-d41b448a5d8d" providerId="ADAL" clId="{8E83872C-3B7E-4BFD-95D0-26C8C5C3919E}" dt="2019-09-08T21:13:14.679" v="2093" actId="20577"/>
          <ac:spMkLst>
            <pc:docMk/>
            <pc:sldMk cId="1188880008" sldId="264"/>
            <ac:spMk id="3" creationId="{8A1E9109-0C70-4CDC-8B18-437EE4BCC9D2}"/>
          </ac:spMkLst>
        </pc:spChg>
        <pc:picChg chg="add del mod">
          <ac:chgData name="Wu, Qihang" userId="f39263f8-8c48-438c-b2ca-d41b448a5d8d" providerId="ADAL" clId="{8E83872C-3B7E-4BFD-95D0-26C8C5C3919E}" dt="2019-09-10T04:08:57.283" v="3487" actId="478"/>
          <ac:picMkLst>
            <pc:docMk/>
            <pc:sldMk cId="1188880008" sldId="264"/>
            <ac:picMk id="4" creationId="{1E37D2D8-463D-4160-AE32-272ED29B6C16}"/>
          </ac:picMkLst>
        </pc:picChg>
        <pc:picChg chg="add del mod">
          <ac:chgData name="Wu, Qihang" userId="f39263f8-8c48-438c-b2ca-d41b448a5d8d" providerId="ADAL" clId="{8E83872C-3B7E-4BFD-95D0-26C8C5C3919E}" dt="2019-09-10T04:10:14.272" v="3491" actId="478"/>
          <ac:picMkLst>
            <pc:docMk/>
            <pc:sldMk cId="1188880008" sldId="264"/>
            <ac:picMk id="5" creationId="{533D4671-5CE8-435F-A058-D10C946BF833}"/>
          </ac:picMkLst>
        </pc:picChg>
        <pc:picChg chg="add mod modCrop">
          <ac:chgData name="Wu, Qihang" userId="f39263f8-8c48-438c-b2ca-d41b448a5d8d" providerId="ADAL" clId="{8E83872C-3B7E-4BFD-95D0-26C8C5C3919E}" dt="2019-09-10T04:24:49.138" v="3572" actId="14100"/>
          <ac:picMkLst>
            <pc:docMk/>
            <pc:sldMk cId="1188880008" sldId="264"/>
            <ac:picMk id="6" creationId="{853CAB9E-F32B-49F1-9FC4-D3D4A2419C13}"/>
          </ac:picMkLst>
        </pc:picChg>
      </pc:sldChg>
      <pc:sldChg chg="addSp modSp add">
        <pc:chgData name="Wu, Qihang" userId="f39263f8-8c48-438c-b2ca-d41b448a5d8d" providerId="ADAL" clId="{8E83872C-3B7E-4BFD-95D0-26C8C5C3919E}" dt="2019-09-10T04:24:20.305" v="3567" actId="14100"/>
        <pc:sldMkLst>
          <pc:docMk/>
          <pc:sldMk cId="2991954718" sldId="265"/>
        </pc:sldMkLst>
        <pc:spChg chg="mod">
          <ac:chgData name="Wu, Qihang" userId="f39263f8-8c48-438c-b2ca-d41b448a5d8d" providerId="ADAL" clId="{8E83872C-3B7E-4BFD-95D0-26C8C5C3919E}" dt="2019-09-08T21:11:11.515" v="2013" actId="207"/>
          <ac:spMkLst>
            <pc:docMk/>
            <pc:sldMk cId="2991954718" sldId="265"/>
            <ac:spMk id="2" creationId="{9B2634D4-267D-4D3B-844E-80B6475C279D}"/>
          </ac:spMkLst>
        </pc:spChg>
        <pc:spChg chg="mod">
          <ac:chgData name="Wu, Qihang" userId="f39263f8-8c48-438c-b2ca-d41b448a5d8d" providerId="ADAL" clId="{8E83872C-3B7E-4BFD-95D0-26C8C5C3919E}" dt="2019-09-08T21:16:08.943" v="2165"/>
          <ac:spMkLst>
            <pc:docMk/>
            <pc:sldMk cId="2991954718" sldId="265"/>
            <ac:spMk id="3" creationId="{8A1E9109-0C70-4CDC-8B18-437EE4BCC9D2}"/>
          </ac:spMkLst>
        </pc:spChg>
        <pc:picChg chg="add mod modCrop">
          <ac:chgData name="Wu, Qihang" userId="f39263f8-8c48-438c-b2ca-d41b448a5d8d" providerId="ADAL" clId="{8E83872C-3B7E-4BFD-95D0-26C8C5C3919E}" dt="2019-09-10T04:24:20.305" v="3567" actId="14100"/>
          <ac:picMkLst>
            <pc:docMk/>
            <pc:sldMk cId="2991954718" sldId="265"/>
            <ac:picMk id="4" creationId="{163DA749-CE74-4AC5-B443-54FBDE787228}"/>
          </ac:picMkLst>
        </pc:picChg>
      </pc:sldChg>
      <pc:sldChg chg="addSp modSp add">
        <pc:chgData name="Wu, Qihang" userId="f39263f8-8c48-438c-b2ca-d41b448a5d8d" providerId="ADAL" clId="{8E83872C-3B7E-4BFD-95D0-26C8C5C3919E}" dt="2019-09-10T04:30:02.724" v="3603" actId="1076"/>
        <pc:sldMkLst>
          <pc:docMk/>
          <pc:sldMk cId="315013645" sldId="266"/>
        </pc:sldMkLst>
        <pc:spChg chg="mod">
          <ac:chgData name="Wu, Qihang" userId="f39263f8-8c48-438c-b2ca-d41b448a5d8d" providerId="ADAL" clId="{8E83872C-3B7E-4BFD-95D0-26C8C5C3919E}" dt="2019-09-08T21:11:22.302" v="2024" actId="20577"/>
          <ac:spMkLst>
            <pc:docMk/>
            <pc:sldMk cId="315013645" sldId="266"/>
            <ac:spMk id="2" creationId="{9B2634D4-267D-4D3B-844E-80B6475C279D}"/>
          </ac:spMkLst>
        </pc:spChg>
        <pc:spChg chg="mod">
          <ac:chgData name="Wu, Qihang" userId="f39263f8-8c48-438c-b2ca-d41b448a5d8d" providerId="ADAL" clId="{8E83872C-3B7E-4BFD-95D0-26C8C5C3919E}" dt="2019-09-08T21:22:15.212" v="2256" actId="20577"/>
          <ac:spMkLst>
            <pc:docMk/>
            <pc:sldMk cId="315013645" sldId="266"/>
            <ac:spMk id="3" creationId="{8A1E9109-0C70-4CDC-8B18-437EE4BCC9D2}"/>
          </ac:spMkLst>
        </pc:spChg>
        <pc:picChg chg="add mod modCrop">
          <ac:chgData name="Wu, Qihang" userId="f39263f8-8c48-438c-b2ca-d41b448a5d8d" providerId="ADAL" clId="{8E83872C-3B7E-4BFD-95D0-26C8C5C3919E}" dt="2019-09-10T04:27:02.954" v="3586" actId="14100"/>
          <ac:picMkLst>
            <pc:docMk/>
            <pc:sldMk cId="315013645" sldId="266"/>
            <ac:picMk id="4" creationId="{1881ED82-06CB-42EA-BF94-F37B9A2EF03A}"/>
          </ac:picMkLst>
        </pc:picChg>
        <pc:picChg chg="add mod">
          <ac:chgData name="Wu, Qihang" userId="f39263f8-8c48-438c-b2ca-d41b448a5d8d" providerId="ADAL" clId="{8E83872C-3B7E-4BFD-95D0-26C8C5C3919E}" dt="2019-09-10T04:30:02.724" v="3603" actId="1076"/>
          <ac:picMkLst>
            <pc:docMk/>
            <pc:sldMk cId="315013645" sldId="266"/>
            <ac:picMk id="5" creationId="{1A68A667-F597-4F90-9D81-7D6B9AD7D4DF}"/>
          </ac:picMkLst>
        </pc:picChg>
      </pc:sldChg>
      <pc:sldChg chg="addSp delSp modSp add modNotesTx">
        <pc:chgData name="Wu, Qihang" userId="f39263f8-8c48-438c-b2ca-d41b448a5d8d" providerId="ADAL" clId="{8E83872C-3B7E-4BFD-95D0-26C8C5C3919E}" dt="2019-09-11T02:10:21.435" v="5487" actId="20577"/>
        <pc:sldMkLst>
          <pc:docMk/>
          <pc:sldMk cId="2026843314" sldId="267"/>
        </pc:sldMkLst>
        <pc:spChg chg="mod">
          <ac:chgData name="Wu, Qihang" userId="f39263f8-8c48-438c-b2ca-d41b448a5d8d" providerId="ADAL" clId="{8E83872C-3B7E-4BFD-95D0-26C8C5C3919E}" dt="2019-09-08T21:11:37.174" v="2056" actId="20577"/>
          <ac:spMkLst>
            <pc:docMk/>
            <pc:sldMk cId="2026843314" sldId="267"/>
            <ac:spMk id="2" creationId="{9B2634D4-267D-4D3B-844E-80B6475C279D}"/>
          </ac:spMkLst>
        </pc:spChg>
        <pc:spChg chg="mod">
          <ac:chgData name="Wu, Qihang" userId="f39263f8-8c48-438c-b2ca-d41b448a5d8d" providerId="ADAL" clId="{8E83872C-3B7E-4BFD-95D0-26C8C5C3919E}" dt="2019-09-11T02:09:15.168" v="5462" actId="20577"/>
          <ac:spMkLst>
            <pc:docMk/>
            <pc:sldMk cId="2026843314" sldId="267"/>
            <ac:spMk id="3" creationId="{8A1E9109-0C70-4CDC-8B18-437EE4BCC9D2}"/>
          </ac:spMkLst>
        </pc:spChg>
        <pc:picChg chg="add del mod modCrop">
          <ac:chgData name="Wu, Qihang" userId="f39263f8-8c48-438c-b2ca-d41b448a5d8d" providerId="ADAL" clId="{8E83872C-3B7E-4BFD-95D0-26C8C5C3919E}" dt="2019-09-10T04:31:43.320" v="3613" actId="478"/>
          <ac:picMkLst>
            <pc:docMk/>
            <pc:sldMk cId="2026843314" sldId="267"/>
            <ac:picMk id="4" creationId="{9E59A537-17B9-4A80-B9E6-071B5D1AAF50}"/>
          </ac:picMkLst>
        </pc:picChg>
        <pc:picChg chg="add mod modCrop">
          <ac:chgData name="Wu, Qihang" userId="f39263f8-8c48-438c-b2ca-d41b448a5d8d" providerId="ADAL" clId="{8E83872C-3B7E-4BFD-95D0-26C8C5C3919E}" dt="2019-09-11T02:09:18.525" v="5463" actId="14100"/>
          <ac:picMkLst>
            <pc:docMk/>
            <pc:sldMk cId="2026843314" sldId="267"/>
            <ac:picMk id="5" creationId="{DCD73B0E-B5B3-404F-BF45-4C407A833B7D}"/>
          </ac:picMkLst>
        </pc:picChg>
        <pc:picChg chg="add mod modCrop">
          <ac:chgData name="Wu, Qihang" userId="f39263f8-8c48-438c-b2ca-d41b448a5d8d" providerId="ADAL" clId="{8E83872C-3B7E-4BFD-95D0-26C8C5C3919E}" dt="2019-09-10T04:32:38.425" v="3621" actId="1076"/>
          <ac:picMkLst>
            <pc:docMk/>
            <pc:sldMk cId="2026843314" sldId="267"/>
            <ac:picMk id="6" creationId="{399E1D84-329C-429E-9E91-5415F5587D03}"/>
          </ac:picMkLst>
        </pc:picChg>
      </pc:sldChg>
      <pc:sldChg chg="addSp delSp modSp add modNotesTx">
        <pc:chgData name="Wu, Qihang" userId="f39263f8-8c48-438c-b2ca-d41b448a5d8d" providerId="ADAL" clId="{8E83872C-3B7E-4BFD-95D0-26C8C5C3919E}" dt="2019-09-10T05:36:44.020" v="5048" actId="20577"/>
        <pc:sldMkLst>
          <pc:docMk/>
          <pc:sldMk cId="46529633" sldId="268"/>
        </pc:sldMkLst>
        <pc:spChg chg="mod">
          <ac:chgData name="Wu, Qihang" userId="f39263f8-8c48-438c-b2ca-d41b448a5d8d" providerId="ADAL" clId="{8E83872C-3B7E-4BFD-95D0-26C8C5C3919E}" dt="2019-09-08T21:11:46.869" v="2068" actId="20577"/>
          <ac:spMkLst>
            <pc:docMk/>
            <pc:sldMk cId="46529633" sldId="268"/>
            <ac:spMk id="2" creationId="{9B2634D4-267D-4D3B-844E-80B6475C279D}"/>
          </ac:spMkLst>
        </pc:spChg>
        <pc:spChg chg="mod">
          <ac:chgData name="Wu, Qihang" userId="f39263f8-8c48-438c-b2ca-d41b448a5d8d" providerId="ADAL" clId="{8E83872C-3B7E-4BFD-95D0-26C8C5C3919E}" dt="2019-09-10T05:35:07.450" v="4974" actId="20577"/>
          <ac:spMkLst>
            <pc:docMk/>
            <pc:sldMk cId="46529633" sldId="268"/>
            <ac:spMk id="3" creationId="{8A1E9109-0C70-4CDC-8B18-437EE4BCC9D2}"/>
          </ac:spMkLst>
        </pc:spChg>
        <pc:spChg chg="add del">
          <ac:chgData name="Wu, Qihang" userId="f39263f8-8c48-438c-b2ca-d41b448a5d8d" providerId="ADAL" clId="{8E83872C-3B7E-4BFD-95D0-26C8C5C3919E}" dt="2019-09-08T22:26:56.751" v="2337"/>
          <ac:spMkLst>
            <pc:docMk/>
            <pc:sldMk cId="46529633" sldId="268"/>
            <ac:spMk id="4" creationId="{013FA2DF-DA05-4416-9E5C-620C1721D58F}"/>
          </ac:spMkLst>
        </pc:spChg>
        <pc:picChg chg="add mod modCrop">
          <ac:chgData name="Wu, Qihang" userId="f39263f8-8c48-438c-b2ca-d41b448a5d8d" providerId="ADAL" clId="{8E83872C-3B7E-4BFD-95D0-26C8C5C3919E}" dt="2019-09-10T05:35:12.242" v="4975" actId="14100"/>
          <ac:picMkLst>
            <pc:docMk/>
            <pc:sldMk cId="46529633" sldId="268"/>
            <ac:picMk id="4" creationId="{7F2BB5D6-2F98-42BD-BF53-B3BB7D56493F}"/>
          </ac:picMkLst>
        </pc:picChg>
        <pc:picChg chg="add del">
          <ac:chgData name="Wu, Qihang" userId="f39263f8-8c48-438c-b2ca-d41b448a5d8d" providerId="ADAL" clId="{8E83872C-3B7E-4BFD-95D0-26C8C5C3919E}" dt="2019-09-10T05:29:49.993" v="4788"/>
          <ac:picMkLst>
            <pc:docMk/>
            <pc:sldMk cId="46529633" sldId="268"/>
            <ac:picMk id="4098" creationId="{9FE6DC86-EFC6-41DC-9BBB-841DE2ABC7A0}"/>
          </ac:picMkLst>
        </pc:picChg>
      </pc:sldChg>
      <pc:sldChg chg="addSp modSp add modNotesTx">
        <pc:chgData name="Wu, Qihang" userId="f39263f8-8c48-438c-b2ca-d41b448a5d8d" providerId="ADAL" clId="{8E83872C-3B7E-4BFD-95D0-26C8C5C3919E}" dt="2019-09-10T05:44:38.664" v="5246" actId="20577"/>
        <pc:sldMkLst>
          <pc:docMk/>
          <pc:sldMk cId="131645544" sldId="269"/>
        </pc:sldMkLst>
        <pc:spChg chg="mod">
          <ac:chgData name="Wu, Qihang" userId="f39263f8-8c48-438c-b2ca-d41b448a5d8d" providerId="ADAL" clId="{8E83872C-3B7E-4BFD-95D0-26C8C5C3919E}" dt="2019-09-08T21:11:56.458" v="2079" actId="207"/>
          <ac:spMkLst>
            <pc:docMk/>
            <pc:sldMk cId="131645544" sldId="269"/>
            <ac:spMk id="2" creationId="{9B2634D4-267D-4D3B-844E-80B6475C279D}"/>
          </ac:spMkLst>
        </pc:spChg>
        <pc:spChg chg="mod">
          <ac:chgData name="Wu, Qihang" userId="f39263f8-8c48-438c-b2ca-d41b448a5d8d" providerId="ADAL" clId="{8E83872C-3B7E-4BFD-95D0-26C8C5C3919E}" dt="2019-09-08T22:34:34.003" v="2750" actId="20577"/>
          <ac:spMkLst>
            <pc:docMk/>
            <pc:sldMk cId="131645544" sldId="269"/>
            <ac:spMk id="3" creationId="{8A1E9109-0C70-4CDC-8B18-437EE4BCC9D2}"/>
          </ac:spMkLst>
        </pc:spChg>
        <pc:picChg chg="add mod">
          <ac:chgData name="Wu, Qihang" userId="f39263f8-8c48-438c-b2ca-d41b448a5d8d" providerId="ADAL" clId="{8E83872C-3B7E-4BFD-95D0-26C8C5C3919E}" dt="2019-09-08T22:38:10.465" v="2952" actId="1076"/>
          <ac:picMkLst>
            <pc:docMk/>
            <pc:sldMk cId="131645544" sldId="269"/>
            <ac:picMk id="5" creationId="{025DD0D2-EED5-41B6-AB87-436B18E05AA0}"/>
          </ac:picMkLst>
        </pc:picChg>
      </pc:sldChg>
      <pc:sldChg chg="addSp delSp modSp add ord modNotesTx">
        <pc:chgData name="Wu, Qihang" userId="f39263f8-8c48-438c-b2ca-d41b448a5d8d" providerId="ADAL" clId="{8E83872C-3B7E-4BFD-95D0-26C8C5C3919E}" dt="2019-09-11T02:29:24.654" v="5514"/>
        <pc:sldMkLst>
          <pc:docMk/>
          <pc:sldMk cId="933715700" sldId="270"/>
        </pc:sldMkLst>
        <pc:spChg chg="add mod">
          <ac:chgData name="Wu, Qihang" userId="f39263f8-8c48-438c-b2ca-d41b448a5d8d" providerId="ADAL" clId="{8E83872C-3B7E-4BFD-95D0-26C8C5C3919E}" dt="2019-09-10T05:40:11.960" v="5225" actId="207"/>
          <ac:spMkLst>
            <pc:docMk/>
            <pc:sldMk cId="933715700" sldId="270"/>
            <ac:spMk id="2" creationId="{936BC417-6D29-4F60-A080-DB135A6BAC34}"/>
          </ac:spMkLst>
        </pc:spChg>
        <pc:spChg chg="del mod">
          <ac:chgData name="Wu, Qihang" userId="f39263f8-8c48-438c-b2ca-d41b448a5d8d" providerId="ADAL" clId="{8E83872C-3B7E-4BFD-95D0-26C8C5C3919E}" dt="2019-09-08T22:48:19.082" v="3441" actId="478"/>
          <ac:spMkLst>
            <pc:docMk/>
            <pc:sldMk cId="933715700" sldId="270"/>
            <ac:spMk id="2" creationId="{9B2634D4-267D-4D3B-844E-80B6475C279D}"/>
          </ac:spMkLst>
        </pc:spChg>
        <pc:spChg chg="del mod">
          <ac:chgData name="Wu, Qihang" userId="f39263f8-8c48-438c-b2ca-d41b448a5d8d" providerId="ADAL" clId="{8E83872C-3B7E-4BFD-95D0-26C8C5C3919E}" dt="2019-09-08T22:48:20.516" v="3442" actId="478"/>
          <ac:spMkLst>
            <pc:docMk/>
            <pc:sldMk cId="933715700" sldId="270"/>
            <ac:spMk id="3" creationId="{8A1E9109-0C70-4CDC-8B18-437EE4BCC9D2}"/>
          </ac:spMkLst>
        </pc:spChg>
        <pc:spChg chg="add del mod">
          <ac:chgData name="Wu, Qihang" userId="f39263f8-8c48-438c-b2ca-d41b448a5d8d" providerId="ADAL" clId="{8E83872C-3B7E-4BFD-95D0-26C8C5C3919E}" dt="2019-09-10T05:40:18.361" v="5226" actId="478"/>
          <ac:spMkLst>
            <pc:docMk/>
            <pc:sldMk cId="933715700" sldId="270"/>
            <ac:spMk id="3" creationId="{96008AC3-FA8B-4A19-9DCC-BFF34C834272}"/>
          </ac:spMkLst>
        </pc:spChg>
        <pc:spChg chg="add del mod">
          <ac:chgData name="Wu, Qihang" userId="f39263f8-8c48-438c-b2ca-d41b448a5d8d" providerId="ADAL" clId="{8E83872C-3B7E-4BFD-95D0-26C8C5C3919E}" dt="2019-09-08T22:48:21.525" v="3443" actId="478"/>
          <ac:spMkLst>
            <pc:docMk/>
            <pc:sldMk cId="933715700" sldId="270"/>
            <ac:spMk id="6" creationId="{742750FC-FE1A-452F-9DFE-1CD47BFF2532}"/>
          </ac:spMkLst>
        </pc:spChg>
        <pc:picChg chg="del">
          <ac:chgData name="Wu, Qihang" userId="f39263f8-8c48-438c-b2ca-d41b448a5d8d" providerId="ADAL" clId="{8E83872C-3B7E-4BFD-95D0-26C8C5C3919E}" dt="2019-09-08T22:47:39.566" v="3430" actId="478"/>
          <ac:picMkLst>
            <pc:docMk/>
            <pc:sldMk cId="933715700" sldId="270"/>
            <ac:picMk id="5" creationId="{025DD0D2-EED5-41B6-AB87-436B18E05AA0}"/>
          </ac:picMkLst>
        </pc:picChg>
        <pc:picChg chg="add mod">
          <ac:chgData name="Wu, Qihang" userId="f39263f8-8c48-438c-b2ca-d41b448a5d8d" providerId="ADAL" clId="{8E83872C-3B7E-4BFD-95D0-26C8C5C3919E}" dt="2019-09-10T05:40:30.499" v="5229" actId="1076"/>
          <ac:picMkLst>
            <pc:docMk/>
            <pc:sldMk cId="933715700" sldId="270"/>
            <ac:picMk id="8" creationId="{0214766E-A068-4F37-8A8E-9F89E458A80A}"/>
          </ac:picMkLst>
        </pc:picChg>
        <pc:picChg chg="add mod">
          <ac:chgData name="Wu, Qihang" userId="f39263f8-8c48-438c-b2ca-d41b448a5d8d" providerId="ADAL" clId="{8E83872C-3B7E-4BFD-95D0-26C8C5C3919E}" dt="2019-09-10T05:40:54.712" v="5236" actId="14100"/>
          <ac:picMkLst>
            <pc:docMk/>
            <pc:sldMk cId="933715700" sldId="270"/>
            <ac:picMk id="5122" creationId="{8E2D0697-40C3-454A-87CA-39E81E8DF783}"/>
          </ac:picMkLst>
        </pc:picChg>
      </pc:sldChg>
      <pc:sldChg chg="addSp delSp modSp add mod setBg delDesignElem modNotesTx">
        <pc:chgData name="Wu, Qihang" userId="f39263f8-8c48-438c-b2ca-d41b448a5d8d" providerId="ADAL" clId="{8E83872C-3B7E-4BFD-95D0-26C8C5C3919E}" dt="2019-09-11T02:56:17.262" v="5982" actId="20577"/>
        <pc:sldMkLst>
          <pc:docMk/>
          <pc:sldMk cId="3755597390" sldId="271"/>
        </pc:sldMkLst>
        <pc:spChg chg="del">
          <ac:chgData name="Wu, Qihang" userId="f39263f8-8c48-438c-b2ca-d41b448a5d8d" providerId="ADAL" clId="{8E83872C-3B7E-4BFD-95D0-26C8C5C3919E}" dt="2019-09-10T04:10:17.690" v="3492" actId="478"/>
          <ac:spMkLst>
            <pc:docMk/>
            <pc:sldMk cId="3755597390" sldId="271"/>
            <ac:spMk id="2" creationId="{53EF04EF-1548-4A3E-9350-61B607B73E69}"/>
          </ac:spMkLst>
        </pc:spChg>
        <pc:spChg chg="del">
          <ac:chgData name="Wu, Qihang" userId="f39263f8-8c48-438c-b2ca-d41b448a5d8d" providerId="ADAL" clId="{8E83872C-3B7E-4BFD-95D0-26C8C5C3919E}" dt="2019-09-10T04:10:18.965" v="3493" actId="478"/>
          <ac:spMkLst>
            <pc:docMk/>
            <pc:sldMk cId="3755597390" sldId="271"/>
            <ac:spMk id="3" creationId="{4B74676C-CCAA-4B17-85F7-6071F0F26931}"/>
          </ac:spMkLst>
        </pc:spChg>
        <pc:spChg chg="add mod">
          <ac:chgData name="Wu, Qihang" userId="f39263f8-8c48-438c-b2ca-d41b448a5d8d" providerId="ADAL" clId="{8E83872C-3B7E-4BFD-95D0-26C8C5C3919E}" dt="2019-09-10T04:13:40.802" v="3537" actId="1076"/>
          <ac:spMkLst>
            <pc:docMk/>
            <pc:sldMk cId="3755597390" sldId="271"/>
            <ac:spMk id="5" creationId="{33D65D76-95F9-4303-8A26-13A448020CFB}"/>
          </ac:spMkLst>
        </pc:spChg>
        <pc:spChg chg="add del mod">
          <ac:chgData name="Wu, Qihang" userId="f39263f8-8c48-438c-b2ca-d41b448a5d8d" providerId="ADAL" clId="{8E83872C-3B7E-4BFD-95D0-26C8C5C3919E}" dt="2019-09-10T04:12:14.962" v="3508" actId="478"/>
          <ac:spMkLst>
            <pc:docMk/>
            <pc:sldMk cId="3755597390" sldId="271"/>
            <ac:spMk id="6" creationId="{D550C571-4911-43D4-8153-FCAA0A0F99C6}"/>
          </ac:spMkLst>
        </pc:spChg>
        <pc:spChg chg="add del">
          <ac:chgData name="Wu, Qihang" userId="f39263f8-8c48-438c-b2ca-d41b448a5d8d" providerId="ADAL" clId="{8E83872C-3B7E-4BFD-95D0-26C8C5C3919E}" dt="2019-09-10T04:13:14.393" v="3532"/>
          <ac:spMkLst>
            <pc:docMk/>
            <pc:sldMk cId="3755597390" sldId="271"/>
            <ac:spMk id="71" creationId="{AB45A142-4255-493C-8284-5D566C121B10}"/>
          </ac:spMkLst>
        </pc:spChg>
        <pc:picChg chg="add del">
          <ac:chgData name="Wu, Qihang" userId="f39263f8-8c48-438c-b2ca-d41b448a5d8d" providerId="ADAL" clId="{8E83872C-3B7E-4BFD-95D0-26C8C5C3919E}" dt="2019-09-10T04:11:40.958" v="3496" actId="478"/>
          <ac:picMkLst>
            <pc:docMk/>
            <pc:sldMk cId="3755597390" sldId="271"/>
            <ac:picMk id="4" creationId="{8877BE32-6F03-4B14-898E-1FFBC14CECA9}"/>
          </ac:picMkLst>
        </pc:picChg>
        <pc:picChg chg="add del mod">
          <ac:chgData name="Wu, Qihang" userId="f39263f8-8c48-438c-b2ca-d41b448a5d8d" providerId="ADAL" clId="{8E83872C-3B7E-4BFD-95D0-26C8C5C3919E}" dt="2019-09-10T04:12:11.828" v="3507"/>
          <ac:picMkLst>
            <pc:docMk/>
            <pc:sldMk cId="3755597390" sldId="271"/>
            <ac:picMk id="7" creationId="{7AE2D861-4FFB-4467-BFEE-7355D19293B4}"/>
          </ac:picMkLst>
        </pc:picChg>
        <pc:picChg chg="add del">
          <ac:chgData name="Wu, Qihang" userId="f39263f8-8c48-438c-b2ca-d41b448a5d8d" providerId="ADAL" clId="{8E83872C-3B7E-4BFD-95D0-26C8C5C3919E}" dt="2019-09-10T04:12:17.985" v="3510"/>
          <ac:picMkLst>
            <pc:docMk/>
            <pc:sldMk cId="3755597390" sldId="271"/>
            <ac:picMk id="8" creationId="{FFEDD72E-3C0E-4338-AB3D-50A03E96C42D}"/>
          </ac:picMkLst>
        </pc:picChg>
        <pc:picChg chg="add mod">
          <ac:chgData name="Wu, Qihang" userId="f39263f8-8c48-438c-b2ca-d41b448a5d8d" providerId="ADAL" clId="{8E83872C-3B7E-4BFD-95D0-26C8C5C3919E}" dt="2019-09-10T04:13:55.135" v="3539" actId="1076"/>
          <ac:picMkLst>
            <pc:docMk/>
            <pc:sldMk cId="3755597390" sldId="271"/>
            <ac:picMk id="1026" creationId="{339251A1-361E-4643-850C-822A64EAFB9D}"/>
          </ac:picMkLst>
        </pc:picChg>
        <pc:cxnChg chg="add del">
          <ac:chgData name="Wu, Qihang" userId="f39263f8-8c48-438c-b2ca-d41b448a5d8d" providerId="ADAL" clId="{8E83872C-3B7E-4BFD-95D0-26C8C5C3919E}" dt="2019-09-10T04:13:14.393" v="3532"/>
          <ac:cxnSpMkLst>
            <pc:docMk/>
            <pc:sldMk cId="3755597390" sldId="271"/>
            <ac:cxnSpMk id="73" creationId="{38FB9660-F42F-4313-BBC4-47C007FE484C}"/>
          </ac:cxnSpMkLst>
        </pc:cxnChg>
      </pc:sldChg>
      <pc:sldChg chg="addSp delSp modSp add ord setBg">
        <pc:chgData name="Wu, Qihang" userId="f39263f8-8c48-438c-b2ca-d41b448a5d8d" providerId="ADAL" clId="{8E83872C-3B7E-4BFD-95D0-26C8C5C3919E}" dt="2019-09-10T05:17:24.958" v="4535" actId="20577"/>
        <pc:sldMkLst>
          <pc:docMk/>
          <pc:sldMk cId="1514707670" sldId="272"/>
        </pc:sldMkLst>
        <pc:spChg chg="del">
          <ac:chgData name="Wu, Qihang" userId="f39263f8-8c48-438c-b2ca-d41b448a5d8d" providerId="ADAL" clId="{8E83872C-3B7E-4BFD-95D0-26C8C5C3919E}" dt="2019-09-10T04:28:36.805" v="3589" actId="478"/>
          <ac:spMkLst>
            <pc:docMk/>
            <pc:sldMk cId="1514707670" sldId="272"/>
            <ac:spMk id="2" creationId="{BBEFDFE7-1013-4128-853F-4EB98037F5BA}"/>
          </ac:spMkLst>
        </pc:spChg>
        <pc:spChg chg="del">
          <ac:chgData name="Wu, Qihang" userId="f39263f8-8c48-438c-b2ca-d41b448a5d8d" providerId="ADAL" clId="{8E83872C-3B7E-4BFD-95D0-26C8C5C3919E}" dt="2019-09-10T04:28:37.764" v="3590" actId="478"/>
          <ac:spMkLst>
            <pc:docMk/>
            <pc:sldMk cId="1514707670" sldId="272"/>
            <ac:spMk id="3" creationId="{D969D2C9-D4C2-4D3F-AA34-09B4326EB60A}"/>
          </ac:spMkLst>
        </pc:spChg>
        <pc:spChg chg="add mod">
          <ac:chgData name="Wu, Qihang" userId="f39263f8-8c48-438c-b2ca-d41b448a5d8d" providerId="ADAL" clId="{8E83872C-3B7E-4BFD-95D0-26C8C5C3919E}" dt="2019-09-10T05:17:24.958" v="4535" actId="20577"/>
          <ac:spMkLst>
            <pc:docMk/>
            <pc:sldMk cId="1514707670" sldId="272"/>
            <ac:spMk id="4" creationId="{1D4B1F78-7F0F-4ABE-AD0E-294D00726744}"/>
          </ac:spMkLst>
        </pc:spChg>
        <pc:spChg chg="add mod">
          <ac:chgData name="Wu, Qihang" userId="f39263f8-8c48-438c-b2ca-d41b448a5d8d" providerId="ADAL" clId="{8E83872C-3B7E-4BFD-95D0-26C8C5C3919E}" dt="2019-09-10T05:17:17.470" v="4527"/>
          <ac:spMkLst>
            <pc:docMk/>
            <pc:sldMk cId="1514707670" sldId="272"/>
            <ac:spMk id="5" creationId="{2422D680-2304-4469-96FD-E4829D60CF92}"/>
          </ac:spMkLst>
        </pc:spChg>
        <pc:picChg chg="add del mod">
          <ac:chgData name="Wu, Qihang" userId="f39263f8-8c48-438c-b2ca-d41b448a5d8d" providerId="ADAL" clId="{8E83872C-3B7E-4BFD-95D0-26C8C5C3919E}" dt="2019-09-10T04:29:28.445" v="3594"/>
          <ac:picMkLst>
            <pc:docMk/>
            <pc:sldMk cId="1514707670" sldId="272"/>
            <ac:picMk id="2050" creationId="{C601DBC6-7644-4929-A08D-7863C80BD0D1}"/>
          </ac:picMkLst>
        </pc:picChg>
      </pc:sldChg>
      <pc:sldChg chg="modSp add del setBg">
        <pc:chgData name="Wu, Qihang" userId="f39263f8-8c48-438c-b2ca-d41b448a5d8d" providerId="ADAL" clId="{8E83872C-3B7E-4BFD-95D0-26C8C5C3919E}" dt="2019-09-10T05:20:54.631" v="4591" actId="2696"/>
        <pc:sldMkLst>
          <pc:docMk/>
          <pc:sldMk cId="2426365820" sldId="273"/>
        </pc:sldMkLst>
        <pc:spChg chg="mod">
          <ac:chgData name="Wu, Qihang" userId="f39263f8-8c48-438c-b2ca-d41b448a5d8d" providerId="ADAL" clId="{8E83872C-3B7E-4BFD-95D0-26C8C5C3919E}" dt="2019-09-10T05:19:24.184" v="4570" actId="20577"/>
          <ac:spMkLst>
            <pc:docMk/>
            <pc:sldMk cId="2426365820" sldId="273"/>
            <ac:spMk id="2" creationId="{CC58D4EC-9D67-4A10-853E-01A63795E4C7}"/>
          </ac:spMkLst>
        </pc:spChg>
      </pc:sldChg>
      <pc:sldChg chg="modSp add setBg">
        <pc:chgData name="Wu, Qihang" userId="f39263f8-8c48-438c-b2ca-d41b448a5d8d" providerId="ADAL" clId="{8E83872C-3B7E-4BFD-95D0-26C8C5C3919E}" dt="2019-09-10T05:20:24.064" v="4590" actId="20577"/>
        <pc:sldMkLst>
          <pc:docMk/>
          <pc:sldMk cId="543174544" sldId="274"/>
        </pc:sldMkLst>
        <pc:spChg chg="mod">
          <ac:chgData name="Wu, Qihang" userId="f39263f8-8c48-438c-b2ca-d41b448a5d8d" providerId="ADAL" clId="{8E83872C-3B7E-4BFD-95D0-26C8C5C3919E}" dt="2019-09-10T05:20:24.064" v="4590" actId="20577"/>
          <ac:spMkLst>
            <pc:docMk/>
            <pc:sldMk cId="543174544" sldId="274"/>
            <ac:spMk id="2" creationId="{A6575527-DCA8-42C7-93CB-CDF798D284C6}"/>
          </ac:spMkLst>
        </pc:spChg>
      </pc:sldChg>
      <pc:sldChg chg="addSp delSp modSp add setBg">
        <pc:chgData name="Wu, Qihang" userId="f39263f8-8c48-438c-b2ca-d41b448a5d8d" providerId="ADAL" clId="{8E83872C-3B7E-4BFD-95D0-26C8C5C3919E}" dt="2019-09-10T05:26:16.712" v="4614"/>
        <pc:sldMkLst>
          <pc:docMk/>
          <pc:sldMk cId="4344303" sldId="275"/>
        </pc:sldMkLst>
        <pc:spChg chg="del">
          <ac:chgData name="Wu, Qihang" userId="f39263f8-8c48-438c-b2ca-d41b448a5d8d" providerId="ADAL" clId="{8E83872C-3B7E-4BFD-95D0-26C8C5C3919E}" dt="2019-09-10T05:23:14.408" v="4593" actId="478"/>
          <ac:spMkLst>
            <pc:docMk/>
            <pc:sldMk cId="4344303" sldId="275"/>
            <ac:spMk id="2" creationId="{699FBD62-3DDD-4343-907F-2AF1350DF3EE}"/>
          </ac:spMkLst>
        </pc:spChg>
        <pc:spChg chg="del">
          <ac:chgData name="Wu, Qihang" userId="f39263f8-8c48-438c-b2ca-d41b448a5d8d" providerId="ADAL" clId="{8E83872C-3B7E-4BFD-95D0-26C8C5C3919E}" dt="2019-09-10T05:23:15.552" v="4594" actId="478"/>
          <ac:spMkLst>
            <pc:docMk/>
            <pc:sldMk cId="4344303" sldId="275"/>
            <ac:spMk id="3" creationId="{3A3C9C52-3564-4E2C-B287-BA696CD84F6A}"/>
          </ac:spMkLst>
        </pc:spChg>
        <pc:spChg chg="add del mod">
          <ac:chgData name="Wu, Qihang" userId="f39263f8-8c48-438c-b2ca-d41b448a5d8d" providerId="ADAL" clId="{8E83872C-3B7E-4BFD-95D0-26C8C5C3919E}" dt="2019-09-10T05:25:18.063" v="4609" actId="478"/>
          <ac:spMkLst>
            <pc:docMk/>
            <pc:sldMk cId="4344303" sldId="275"/>
            <ac:spMk id="6" creationId="{C613187E-8344-45B3-AD69-EC71CA31B96E}"/>
          </ac:spMkLst>
        </pc:spChg>
        <pc:picChg chg="add del mod">
          <ac:chgData name="Wu, Qihang" userId="f39263f8-8c48-438c-b2ca-d41b448a5d8d" providerId="ADAL" clId="{8E83872C-3B7E-4BFD-95D0-26C8C5C3919E}" dt="2019-09-10T05:25:05.829" v="4608" actId="478"/>
          <ac:picMkLst>
            <pc:docMk/>
            <pc:sldMk cId="4344303" sldId="275"/>
            <ac:picMk id="4" creationId="{0EBB4347-B250-4AD2-9E51-EC328E15DA2B}"/>
          </ac:picMkLst>
        </pc:picChg>
        <pc:picChg chg="add del mod">
          <ac:chgData name="Wu, Qihang" userId="f39263f8-8c48-438c-b2ca-d41b448a5d8d" providerId="ADAL" clId="{8E83872C-3B7E-4BFD-95D0-26C8C5C3919E}" dt="2019-09-10T05:25:43.300" v="4613" actId="478"/>
          <ac:picMkLst>
            <pc:docMk/>
            <pc:sldMk cId="4344303" sldId="275"/>
            <ac:picMk id="7" creationId="{B8C60023-66DC-4C9B-82E2-6E2474DDF479}"/>
          </ac:picMkLst>
        </pc:picChg>
        <pc:picChg chg="add">
          <ac:chgData name="Wu, Qihang" userId="f39263f8-8c48-438c-b2ca-d41b448a5d8d" providerId="ADAL" clId="{8E83872C-3B7E-4BFD-95D0-26C8C5C3919E}" dt="2019-09-10T05:26:16.712" v="4614"/>
          <ac:picMkLst>
            <pc:docMk/>
            <pc:sldMk cId="4344303" sldId="275"/>
            <ac:picMk id="3074" creationId="{E33F8FD6-3058-4D17-BE3C-528D3071A538}"/>
          </ac:picMkLst>
        </pc:picChg>
      </pc:sldChg>
      <pc:sldChg chg="modSp add ord setBg">
        <pc:chgData name="Wu, Qihang" userId="f39263f8-8c48-438c-b2ca-d41b448a5d8d" providerId="ADAL" clId="{8E83872C-3B7E-4BFD-95D0-26C8C5C3919E}" dt="2019-09-11T02:45:03.124" v="5737"/>
        <pc:sldMkLst>
          <pc:docMk/>
          <pc:sldMk cId="2192570185" sldId="276"/>
        </pc:sldMkLst>
        <pc:spChg chg="mod">
          <ac:chgData name="Wu, Qihang" userId="f39263f8-8c48-438c-b2ca-d41b448a5d8d" providerId="ADAL" clId="{8E83872C-3B7E-4BFD-95D0-26C8C5C3919E}" dt="2019-09-10T05:45:20.133" v="5259" actId="207"/>
          <ac:spMkLst>
            <pc:docMk/>
            <pc:sldMk cId="2192570185" sldId="276"/>
            <ac:spMk id="2" creationId="{776AF3D0-32BD-4940-BD65-F3104E289352}"/>
          </ac:spMkLst>
        </pc:spChg>
      </pc:sldChg>
      <pc:sldChg chg="modSp add setBg modNotesTx">
        <pc:chgData name="Wu, Qihang" userId="f39263f8-8c48-438c-b2ca-d41b448a5d8d" providerId="ADAL" clId="{8E83872C-3B7E-4BFD-95D0-26C8C5C3919E}" dt="2019-09-11T02:44:12.391" v="5736" actId="20577"/>
        <pc:sldMkLst>
          <pc:docMk/>
          <pc:sldMk cId="188300295" sldId="277"/>
        </pc:sldMkLst>
        <pc:spChg chg="mod">
          <ac:chgData name="Wu, Qihang" userId="f39263f8-8c48-438c-b2ca-d41b448a5d8d" providerId="ADAL" clId="{8E83872C-3B7E-4BFD-95D0-26C8C5C3919E}" dt="2019-09-10T05:45:29.749" v="5262" actId="207"/>
          <ac:spMkLst>
            <pc:docMk/>
            <pc:sldMk cId="188300295" sldId="277"/>
            <ac:spMk id="2" creationId="{C4416CDE-5108-4074-81D4-48C02CFA5414}"/>
          </ac:spMkLst>
        </pc:spChg>
        <pc:spChg chg="mod">
          <ac:chgData name="Wu, Qihang" userId="f39263f8-8c48-438c-b2ca-d41b448a5d8d" providerId="ADAL" clId="{8E83872C-3B7E-4BFD-95D0-26C8C5C3919E}" dt="2019-09-11T02:44:12.391" v="5736" actId="20577"/>
          <ac:spMkLst>
            <pc:docMk/>
            <pc:sldMk cId="188300295" sldId="277"/>
            <ac:spMk id="4" creationId="{00000000-0000-0000-0000-000000000000}"/>
          </ac:spMkLst>
        </pc:spChg>
      </pc:sldChg>
      <pc:sldChg chg="modSp add ord setBg">
        <pc:chgData name="Wu, Qihang" userId="f39263f8-8c48-438c-b2ca-d41b448a5d8d" providerId="ADAL" clId="{8E83872C-3B7E-4BFD-95D0-26C8C5C3919E}" dt="2019-09-11T02:45:07.203" v="5739"/>
        <pc:sldMkLst>
          <pc:docMk/>
          <pc:sldMk cId="137116777" sldId="278"/>
        </pc:sldMkLst>
        <pc:spChg chg="mod">
          <ac:chgData name="Wu, Qihang" userId="f39263f8-8c48-438c-b2ca-d41b448a5d8d" providerId="ADAL" clId="{8E83872C-3B7E-4BFD-95D0-26C8C5C3919E}" dt="2019-09-10T05:45:11.049" v="5257" actId="207"/>
          <ac:spMkLst>
            <pc:docMk/>
            <pc:sldMk cId="137116777" sldId="278"/>
            <ac:spMk id="2" creationId="{F40CAA6B-D8AD-489F-908E-4266DB985659}"/>
          </ac:spMkLst>
        </pc:spChg>
      </pc:sldChg>
      <pc:sldChg chg="ord">
        <pc:chgData name="Wu, Qihang" userId="f39263f8-8c48-438c-b2ca-d41b448a5d8d" providerId="ADAL" clId="{8E83872C-3B7E-4BFD-95D0-26C8C5C3919E}" dt="2019-09-11T02:45:05.240" v="5738"/>
        <pc:sldMkLst>
          <pc:docMk/>
          <pc:sldMk cId="2615070379" sldId="279"/>
        </pc:sldMkLst>
      </pc:sldChg>
      <pc:sldChg chg="addSp delSp modSp add ord">
        <pc:chgData name="Wu, Qihang" userId="f39263f8-8c48-438c-b2ca-d41b448a5d8d" providerId="ADAL" clId="{8E83872C-3B7E-4BFD-95D0-26C8C5C3919E}" dt="2019-09-11T01:54:49.021" v="5344"/>
        <pc:sldMkLst>
          <pc:docMk/>
          <pc:sldMk cId="1214702443" sldId="280"/>
        </pc:sldMkLst>
        <pc:spChg chg="mod">
          <ac:chgData name="Wu, Qihang" userId="f39263f8-8c48-438c-b2ca-d41b448a5d8d" providerId="ADAL" clId="{8E83872C-3B7E-4BFD-95D0-26C8C5C3919E}" dt="2019-09-11T01:36:16.058" v="5299" actId="20577"/>
          <ac:spMkLst>
            <pc:docMk/>
            <pc:sldMk cId="1214702443" sldId="280"/>
            <ac:spMk id="2" creationId="{D4705B1F-5BBD-4964-8AB1-0B43C8B84924}"/>
          </ac:spMkLst>
        </pc:spChg>
        <pc:spChg chg="del">
          <ac:chgData name="Wu, Qihang" userId="f39263f8-8c48-438c-b2ca-d41b448a5d8d" providerId="ADAL" clId="{8E83872C-3B7E-4BFD-95D0-26C8C5C3919E}" dt="2019-09-11T01:36:29.028" v="5300"/>
          <ac:spMkLst>
            <pc:docMk/>
            <pc:sldMk cId="1214702443" sldId="280"/>
            <ac:spMk id="3" creationId="{748EC903-ED81-495D-8CCF-2DA57E67B976}"/>
          </ac:spMkLst>
        </pc:spChg>
        <pc:picChg chg="add mod">
          <ac:chgData name="Wu, Qihang" userId="f39263f8-8c48-438c-b2ca-d41b448a5d8d" providerId="ADAL" clId="{8E83872C-3B7E-4BFD-95D0-26C8C5C3919E}" dt="2019-09-11T01:54:02.098" v="5343" actId="1076"/>
          <ac:picMkLst>
            <pc:docMk/>
            <pc:sldMk cId="1214702443" sldId="280"/>
            <ac:picMk id="4" creationId="{88AFF8C7-B86B-4BB7-BDF6-E11EAAF71788}"/>
          </ac:picMkLst>
        </pc:picChg>
      </pc:sldChg>
      <pc:sldChg chg="addSp delSp modSp add ord">
        <pc:chgData name="Wu, Qihang" userId="f39263f8-8c48-438c-b2ca-d41b448a5d8d" providerId="ADAL" clId="{8E83872C-3B7E-4BFD-95D0-26C8C5C3919E}" dt="2019-09-11T02:09:28.961" v="5464"/>
        <pc:sldMkLst>
          <pc:docMk/>
          <pc:sldMk cId="2589498099" sldId="281"/>
        </pc:sldMkLst>
        <pc:spChg chg="mod">
          <ac:chgData name="Wu, Qihang" userId="f39263f8-8c48-438c-b2ca-d41b448a5d8d" providerId="ADAL" clId="{8E83872C-3B7E-4BFD-95D0-26C8C5C3919E}" dt="2019-09-11T01:47:14.488" v="5329" actId="20577"/>
          <ac:spMkLst>
            <pc:docMk/>
            <pc:sldMk cId="2589498099" sldId="281"/>
            <ac:spMk id="2" creationId="{262A50CF-3F06-488B-A28B-68C128CB0B1E}"/>
          </ac:spMkLst>
        </pc:spChg>
        <pc:spChg chg="mod">
          <ac:chgData name="Wu, Qihang" userId="f39263f8-8c48-438c-b2ca-d41b448a5d8d" providerId="ADAL" clId="{8E83872C-3B7E-4BFD-95D0-26C8C5C3919E}" dt="2019-09-11T01:48:32.935" v="5335" actId="14100"/>
          <ac:spMkLst>
            <pc:docMk/>
            <pc:sldMk cId="2589498099" sldId="281"/>
            <ac:spMk id="3" creationId="{32905A9D-6499-4218-90F7-BAE027333455}"/>
          </ac:spMkLst>
        </pc:spChg>
        <pc:picChg chg="add del mod">
          <ac:chgData name="Wu, Qihang" userId="f39263f8-8c48-438c-b2ca-d41b448a5d8d" providerId="ADAL" clId="{8E83872C-3B7E-4BFD-95D0-26C8C5C3919E}" dt="2019-09-11T01:49:24.617" v="5339" actId="478"/>
          <ac:picMkLst>
            <pc:docMk/>
            <pc:sldMk cId="2589498099" sldId="281"/>
            <ac:picMk id="4" creationId="{891E5B18-BAC3-4504-B035-31C43C96D645}"/>
          </ac:picMkLst>
        </pc:picChg>
        <pc:picChg chg="add mod">
          <ac:chgData name="Wu, Qihang" userId="f39263f8-8c48-438c-b2ca-d41b448a5d8d" providerId="ADAL" clId="{8E83872C-3B7E-4BFD-95D0-26C8C5C3919E}" dt="2019-09-11T01:50:11.625" v="5342" actId="1076"/>
          <ac:picMkLst>
            <pc:docMk/>
            <pc:sldMk cId="2589498099" sldId="281"/>
            <ac:picMk id="6" creationId="{1EB1C1E4-EE50-4CDA-9572-3D7229FBBD32}"/>
          </ac:picMkLst>
        </pc:picChg>
      </pc:sldChg>
      <pc:sldChg chg="addSp delSp modSp add">
        <pc:chgData name="Wu, Qihang" userId="f39263f8-8c48-438c-b2ca-d41b448a5d8d" providerId="ADAL" clId="{8E83872C-3B7E-4BFD-95D0-26C8C5C3919E}" dt="2019-09-11T02:07:56.466" v="5390" actId="20577"/>
        <pc:sldMkLst>
          <pc:docMk/>
          <pc:sldMk cId="3602746856" sldId="282"/>
        </pc:sldMkLst>
        <pc:spChg chg="mod">
          <ac:chgData name="Wu, Qihang" userId="f39263f8-8c48-438c-b2ca-d41b448a5d8d" providerId="ADAL" clId="{8E83872C-3B7E-4BFD-95D0-26C8C5C3919E}" dt="2019-09-11T02:07:56.466" v="5390" actId="20577"/>
          <ac:spMkLst>
            <pc:docMk/>
            <pc:sldMk cId="3602746856" sldId="282"/>
            <ac:spMk id="2" creationId="{016B6B26-5F45-4A45-A93A-3362B0756B14}"/>
          </ac:spMkLst>
        </pc:spChg>
        <pc:spChg chg="del">
          <ac:chgData name="Wu, Qihang" userId="f39263f8-8c48-438c-b2ca-d41b448a5d8d" providerId="ADAL" clId="{8E83872C-3B7E-4BFD-95D0-26C8C5C3919E}" dt="2019-09-11T02:07:35.926" v="5346"/>
          <ac:spMkLst>
            <pc:docMk/>
            <pc:sldMk cId="3602746856" sldId="282"/>
            <ac:spMk id="3" creationId="{A3977A3F-4F65-4276-8729-41B408A98C8A}"/>
          </ac:spMkLst>
        </pc:spChg>
        <pc:picChg chg="add mod">
          <ac:chgData name="Wu, Qihang" userId="f39263f8-8c48-438c-b2ca-d41b448a5d8d" providerId="ADAL" clId="{8E83872C-3B7E-4BFD-95D0-26C8C5C3919E}" dt="2019-09-11T02:07:35.926" v="5346"/>
          <ac:picMkLst>
            <pc:docMk/>
            <pc:sldMk cId="3602746856" sldId="282"/>
            <ac:picMk id="4" creationId="{88341501-C720-4C39-B608-3DE09EB61486}"/>
          </ac:picMkLst>
        </pc:picChg>
      </pc:sldChg>
      <pc:sldChg chg="modSp add modNotesTx">
        <pc:chgData name="Wu, Qihang" userId="f39263f8-8c48-438c-b2ca-d41b448a5d8d" providerId="ADAL" clId="{8E83872C-3B7E-4BFD-95D0-26C8C5C3919E}" dt="2019-09-11T02:53:50.912" v="5975" actId="20577"/>
        <pc:sldMkLst>
          <pc:docMk/>
          <pc:sldMk cId="32131476" sldId="283"/>
        </pc:sldMkLst>
        <pc:spChg chg="mod">
          <ac:chgData name="Wu, Qihang" userId="f39263f8-8c48-438c-b2ca-d41b448a5d8d" providerId="ADAL" clId="{8E83872C-3B7E-4BFD-95D0-26C8C5C3919E}" dt="2019-09-11T02:47:28.368" v="5741" actId="20577"/>
          <ac:spMkLst>
            <pc:docMk/>
            <pc:sldMk cId="32131476" sldId="283"/>
            <ac:spMk id="2" creationId="{ECF31400-09E8-4E6A-AFBC-D1D39466F8DC}"/>
          </ac:spMkLst>
        </pc:spChg>
        <pc:spChg chg="mod">
          <ac:chgData name="Wu, Qihang" userId="f39263f8-8c48-438c-b2ca-d41b448a5d8d" providerId="ADAL" clId="{8E83872C-3B7E-4BFD-95D0-26C8C5C3919E}" dt="2019-09-11T02:53:07.515" v="5956" actId="313"/>
          <ac:spMkLst>
            <pc:docMk/>
            <pc:sldMk cId="32131476" sldId="283"/>
            <ac:spMk id="3" creationId="{A10F1BDD-5A90-41FC-8EC6-12AEAF6C1D0B}"/>
          </ac:spMkLst>
        </pc:spChg>
      </pc:sldChg>
      <pc:sldChg chg="modSp add modNotesTx">
        <pc:chgData name="Wu, Qihang" userId="f39263f8-8c48-438c-b2ca-d41b448a5d8d" providerId="ADAL" clId="{8E83872C-3B7E-4BFD-95D0-26C8C5C3919E}" dt="2019-09-11T03:20:00.195" v="6148" actId="20577"/>
        <pc:sldMkLst>
          <pc:docMk/>
          <pc:sldMk cId="3025231174" sldId="284"/>
        </pc:sldMkLst>
        <pc:spChg chg="mod">
          <ac:chgData name="Wu, Qihang" userId="f39263f8-8c48-438c-b2ca-d41b448a5d8d" providerId="ADAL" clId="{8E83872C-3B7E-4BFD-95D0-26C8C5C3919E}" dt="2019-09-11T02:59:17.730" v="6033" actId="313"/>
          <ac:spMkLst>
            <pc:docMk/>
            <pc:sldMk cId="3025231174" sldId="284"/>
            <ac:spMk id="2" creationId="{83AE75F2-2967-4E98-AAAB-81F31774848D}"/>
          </ac:spMkLst>
        </pc:spChg>
        <pc:spChg chg="mod">
          <ac:chgData name="Wu, Qihang" userId="f39263f8-8c48-438c-b2ca-d41b448a5d8d" providerId="ADAL" clId="{8E83872C-3B7E-4BFD-95D0-26C8C5C3919E}" dt="2019-09-11T03:18:45.256" v="6080" actId="20577"/>
          <ac:spMkLst>
            <pc:docMk/>
            <pc:sldMk cId="3025231174" sldId="284"/>
            <ac:spMk id="3" creationId="{2F1D564B-2062-41BF-8697-3C1EE79062D9}"/>
          </ac:spMkLst>
        </pc:spChg>
      </pc:sldChg>
      <pc:sldChg chg="addSp delSp modSp add">
        <pc:chgData name="Wu, Qihang" userId="f39263f8-8c48-438c-b2ca-d41b448a5d8d" providerId="ADAL" clId="{8E83872C-3B7E-4BFD-95D0-26C8C5C3919E}" dt="2019-09-11T03:04:46.538" v="6043" actId="1076"/>
        <pc:sldMkLst>
          <pc:docMk/>
          <pc:sldMk cId="1802473226" sldId="285"/>
        </pc:sldMkLst>
        <pc:spChg chg="del">
          <ac:chgData name="Wu, Qihang" userId="f39263f8-8c48-438c-b2ca-d41b448a5d8d" providerId="ADAL" clId="{8E83872C-3B7E-4BFD-95D0-26C8C5C3919E}" dt="2019-09-11T03:03:43.740" v="6035" actId="478"/>
          <ac:spMkLst>
            <pc:docMk/>
            <pc:sldMk cId="1802473226" sldId="285"/>
            <ac:spMk id="2" creationId="{5FD02BBF-3CB8-4104-9BF4-6E7FEB5E5E19}"/>
          </ac:spMkLst>
        </pc:spChg>
        <pc:spChg chg="del">
          <ac:chgData name="Wu, Qihang" userId="f39263f8-8c48-438c-b2ca-d41b448a5d8d" providerId="ADAL" clId="{8E83872C-3B7E-4BFD-95D0-26C8C5C3919E}" dt="2019-09-11T03:03:45.833" v="6036" actId="478"/>
          <ac:spMkLst>
            <pc:docMk/>
            <pc:sldMk cId="1802473226" sldId="285"/>
            <ac:spMk id="3" creationId="{F5F5DE25-67F4-4429-A277-756ADD926B8C}"/>
          </ac:spMkLst>
        </pc:spChg>
        <pc:picChg chg="add mod">
          <ac:chgData name="Wu, Qihang" userId="f39263f8-8c48-438c-b2ca-d41b448a5d8d" providerId="ADAL" clId="{8E83872C-3B7E-4BFD-95D0-26C8C5C3919E}" dt="2019-09-11T03:04:46.538" v="6043" actId="1076"/>
          <ac:picMkLst>
            <pc:docMk/>
            <pc:sldMk cId="1802473226" sldId="285"/>
            <ac:picMk id="4" creationId="{3D37FBCD-ADE2-4F32-883E-FC965D94808D}"/>
          </ac:picMkLst>
        </pc:picChg>
      </pc:sldChg>
      <pc:sldChg chg="addSp modSp add">
        <pc:chgData name="Wu, Qihang" userId="f39263f8-8c48-438c-b2ca-d41b448a5d8d" providerId="ADAL" clId="{8E83872C-3B7E-4BFD-95D0-26C8C5C3919E}" dt="2019-09-11T03:35:58.417" v="6417" actId="1076"/>
        <pc:sldMkLst>
          <pc:docMk/>
          <pc:sldMk cId="1345322524" sldId="286"/>
        </pc:sldMkLst>
        <pc:spChg chg="mod">
          <ac:chgData name="Wu, Qihang" userId="f39263f8-8c48-438c-b2ca-d41b448a5d8d" providerId="ADAL" clId="{8E83872C-3B7E-4BFD-95D0-26C8C5C3919E}" dt="2019-09-11T03:34:20.896" v="6402" actId="20577"/>
          <ac:spMkLst>
            <pc:docMk/>
            <pc:sldMk cId="1345322524" sldId="286"/>
            <ac:spMk id="2" creationId="{1C214319-F7D2-49F6-B74F-22766734E4AA}"/>
          </ac:spMkLst>
        </pc:spChg>
        <pc:spChg chg="mod">
          <ac:chgData name="Wu, Qihang" userId="f39263f8-8c48-438c-b2ca-d41b448a5d8d" providerId="ADAL" clId="{8E83872C-3B7E-4BFD-95D0-26C8C5C3919E}" dt="2019-09-11T03:34:35.328" v="6406" actId="5793"/>
          <ac:spMkLst>
            <pc:docMk/>
            <pc:sldMk cId="1345322524" sldId="286"/>
            <ac:spMk id="3" creationId="{4EF13A80-2253-4F76-9741-E11FD5C0E57A}"/>
          </ac:spMkLst>
        </pc:spChg>
        <pc:picChg chg="add mod">
          <ac:chgData name="Wu, Qihang" userId="f39263f8-8c48-438c-b2ca-d41b448a5d8d" providerId="ADAL" clId="{8E83872C-3B7E-4BFD-95D0-26C8C5C3919E}" dt="2019-09-11T03:35:02.009" v="6410" actId="1076"/>
          <ac:picMkLst>
            <pc:docMk/>
            <pc:sldMk cId="1345322524" sldId="286"/>
            <ac:picMk id="4" creationId="{00653272-E696-4A3F-88AF-7F7C3DD218BD}"/>
          </ac:picMkLst>
        </pc:picChg>
        <pc:picChg chg="add mod">
          <ac:chgData name="Wu, Qihang" userId="f39263f8-8c48-438c-b2ca-d41b448a5d8d" providerId="ADAL" clId="{8E83872C-3B7E-4BFD-95D0-26C8C5C3919E}" dt="2019-09-11T03:35:58.417" v="6417" actId="1076"/>
          <ac:picMkLst>
            <pc:docMk/>
            <pc:sldMk cId="1345322524" sldId="286"/>
            <ac:picMk id="5" creationId="{947B8457-A240-4B30-8266-2BC0823FC5CC}"/>
          </ac:picMkLst>
        </pc:picChg>
        <pc:picChg chg="add mod">
          <ac:chgData name="Wu, Qihang" userId="f39263f8-8c48-438c-b2ca-d41b448a5d8d" providerId="ADAL" clId="{8E83872C-3B7E-4BFD-95D0-26C8C5C3919E}" dt="2019-09-11T03:35:56.290" v="6416" actId="1076"/>
          <ac:picMkLst>
            <pc:docMk/>
            <pc:sldMk cId="1345322524" sldId="286"/>
            <ac:picMk id="6" creationId="{664DCC46-E439-4542-9824-933787FAC82D}"/>
          </ac:picMkLst>
        </pc:picChg>
      </pc:sldChg>
    </pc:docChg>
  </pc:docChgLst>
  <pc:docChgLst>
    <pc:chgData name="Wu, Qihang" userId="f39263f8-8c48-438c-b2ca-d41b448a5d8d" providerId="ADAL" clId="{D80E05AA-4BC1-9545-92E0-55A20EB8CE71}"/>
    <pc:docChg chg="modSld">
      <pc:chgData name="Wu, Qihang" userId="f39263f8-8c48-438c-b2ca-d41b448a5d8d" providerId="ADAL" clId="{D80E05AA-4BC1-9545-92E0-55A20EB8CE71}" dt="2019-09-10T21:46:21.298" v="0"/>
      <pc:docMkLst>
        <pc:docMk/>
      </pc:docMkLst>
      <pc:sldChg chg="addSp">
        <pc:chgData name="Wu, Qihang" userId="f39263f8-8c48-438c-b2ca-d41b448a5d8d" providerId="ADAL" clId="{D80E05AA-4BC1-9545-92E0-55A20EB8CE71}" dt="2019-09-10T21:46:21.298" v="0"/>
        <pc:sldMkLst>
          <pc:docMk/>
          <pc:sldMk cId="1218617060" sldId="256"/>
        </pc:sldMkLst>
        <pc:picChg chg="add">
          <ac:chgData name="Wu, Qihang" userId="f39263f8-8c48-438c-b2ca-d41b448a5d8d" providerId="ADAL" clId="{D80E05AA-4BC1-9545-92E0-55A20EB8CE71}" dt="2019-09-10T21:46:21.298" v="0"/>
          <ac:picMkLst>
            <pc:docMk/>
            <pc:sldMk cId="1218617060" sldId="256"/>
            <ac:picMk id="5" creationId="{2048A22E-6A3F-684B-AF51-BC8B1E9E7FED}"/>
          </ac:picMkLst>
        </pc:picChg>
      </pc:sldChg>
    </pc:docChg>
  </pc:docChgLst>
</pc:chgInfo>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F093C6C6-1676-49CD-B6E6-47868798A037}" type="datetimeFigureOut">
              <a:rPr lang="en-US" smtClean="0"/>
              <a:t>9/11/2019</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F3E40231-A0D2-4600-BAC4-14A5DFE320A6}" type="slidenum">
              <a:rPr lang="en-US" smtClean="0"/>
              <a:t>‹#›</a:t>
            </a:fld>
            <a:endParaRPr lang="en-US"/>
          </a:p>
        </p:txBody>
      </p:sp>
    </p:spTree>
    <p:extLst>
      <p:ext uri="{BB962C8B-B14F-4D97-AF65-F5344CB8AC3E}">
        <p14:creationId xmlns:p14="http://schemas.microsoft.com/office/powerpoint/2010/main" val="286895598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fld id="{F3E40231-A0D2-4600-BAC4-14A5DFE320A6}" type="slidenum">
              <a:rPr lang="en-US" smtClean="0"/>
              <a:t>3</a:t>
            </a:fld>
            <a:endParaRPr lang="en-US"/>
          </a:p>
        </p:txBody>
      </p:sp>
    </p:spTree>
    <p:extLst>
      <p:ext uri="{BB962C8B-B14F-4D97-AF65-F5344CB8AC3E}">
        <p14:creationId xmlns:p14="http://schemas.microsoft.com/office/powerpoint/2010/main" val="369801305"/>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A large sunspot might have a central temperature of 4,000 K (about 3,700° C or 6,700° F), much lower than the 5,800 K (about 5,500° C or 10,000° F)</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Where the magnetic field is about 2,500 times stronger than Earth's, much higher than anywhere else on the Sun.</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t>Sunspot also can be related to the </a:t>
            </a:r>
            <a:r>
              <a:rPr lang="en-US" sz="1200" kern="1200" dirty="0">
                <a:solidFill>
                  <a:schemeClr val="tx1"/>
                </a:solidFill>
                <a:effectLst/>
                <a:latin typeface="+mn-lt"/>
                <a:ea typeface="+mn-ea"/>
                <a:cs typeface="+mn-cs"/>
              </a:rPr>
              <a:t>solar flares, which is a phenomena that happens on Atmosphere of the Sun. </a:t>
            </a:r>
            <a:endParaRPr lang="en-US" dirty="0"/>
          </a:p>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17</a:t>
            </a:fld>
            <a:endParaRPr lang="en-US"/>
          </a:p>
        </p:txBody>
      </p:sp>
    </p:spTree>
    <p:extLst>
      <p:ext uri="{BB962C8B-B14F-4D97-AF65-F5344CB8AC3E}">
        <p14:creationId xmlns:p14="http://schemas.microsoft.com/office/powerpoint/2010/main" val="6707144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Data from National Weather Service </a:t>
            </a:r>
          </a:p>
          <a:p>
            <a:endParaRPr lang="en-US" dirty="0"/>
          </a:p>
          <a:p>
            <a:r>
              <a:rPr lang="en-US" sz="1200" b="0" i="0" kern="1200" dirty="0">
                <a:solidFill>
                  <a:schemeClr val="tx1"/>
                </a:solidFill>
                <a:effectLst/>
                <a:latin typeface="+mn-lt"/>
                <a:ea typeface="+mn-ea"/>
                <a:cs typeface="+mn-cs"/>
              </a:rPr>
              <a:t>There is research which shows evidence that Earth's climate is sensitive to very weak changes in the Sun's energy output over time frames of 10s and 100s of years.</a:t>
            </a:r>
          </a:p>
          <a:p>
            <a:endParaRPr lang="en-US" sz="1200" b="0" i="0" kern="1200" dirty="0">
              <a:solidFill>
                <a:schemeClr val="tx1"/>
              </a:solidFill>
              <a:effectLst/>
              <a:latin typeface="+mn-lt"/>
              <a:ea typeface="+mn-ea"/>
              <a:cs typeface="+mn-cs"/>
            </a:endParaRPr>
          </a:p>
          <a:p>
            <a:r>
              <a:rPr lang="en-US" sz="1200" b="0" i="0" kern="1200" dirty="0">
                <a:solidFill>
                  <a:schemeClr val="tx1"/>
                </a:solidFill>
                <a:effectLst/>
                <a:latin typeface="+mn-lt"/>
                <a:ea typeface="+mn-ea"/>
                <a:cs typeface="+mn-cs"/>
              </a:rPr>
              <a:t>“noise” = complex interaction between our atmosphere, land and oceans</a:t>
            </a:r>
          </a:p>
          <a:p>
            <a:endParaRPr lang="en-US" sz="1200" b="0" i="0" kern="1200" dirty="0">
              <a:solidFill>
                <a:schemeClr val="tx1"/>
              </a:solidFill>
              <a:effectLst/>
              <a:latin typeface="+mn-lt"/>
              <a:ea typeface="+mn-ea"/>
              <a:cs typeface="+mn-cs"/>
            </a:endParaRPr>
          </a:p>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18</a:t>
            </a:fld>
            <a:endParaRPr lang="en-US"/>
          </a:p>
        </p:txBody>
      </p:sp>
    </p:spTree>
    <p:extLst>
      <p:ext uri="{BB962C8B-B14F-4D97-AF65-F5344CB8AC3E}">
        <p14:creationId xmlns:p14="http://schemas.microsoft.com/office/powerpoint/2010/main" val="65943223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Like a rubber band that snaps when it is twisted too far, the tangled magnetic fields release energy when they "snap".</a:t>
            </a:r>
          </a:p>
        </p:txBody>
      </p:sp>
      <p:sp>
        <p:nvSpPr>
          <p:cNvPr id="4" name="Slide Number Placeholder 3"/>
          <p:cNvSpPr>
            <a:spLocks noGrp="1"/>
          </p:cNvSpPr>
          <p:nvPr>
            <p:ph type="sldNum" sz="quarter" idx="10"/>
          </p:nvPr>
        </p:nvSpPr>
        <p:spPr/>
        <p:txBody>
          <a:bodyPr/>
          <a:lstStyle/>
          <a:p>
            <a:fld id="{F3E40231-A0D2-4600-BAC4-14A5DFE320A6}" type="slidenum">
              <a:rPr lang="en-US" smtClean="0"/>
              <a:t>19</a:t>
            </a:fld>
            <a:endParaRPr lang="en-US"/>
          </a:p>
        </p:txBody>
      </p:sp>
    </p:spTree>
    <p:extLst>
      <p:ext uri="{BB962C8B-B14F-4D97-AF65-F5344CB8AC3E}">
        <p14:creationId xmlns:p14="http://schemas.microsoft.com/office/powerpoint/2010/main" val="167117868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err="1"/>
              <a:t>Youtube</a:t>
            </a:r>
            <a:r>
              <a:rPr lang="en-US" baseline="0" dirty="0"/>
              <a:t> Video 1 minutes long</a:t>
            </a:r>
            <a:endParaRPr lang="en-US" dirty="0"/>
          </a:p>
        </p:txBody>
      </p:sp>
      <p:sp>
        <p:nvSpPr>
          <p:cNvPr id="4" name="Slide Number Placeholder 3"/>
          <p:cNvSpPr>
            <a:spLocks noGrp="1"/>
          </p:cNvSpPr>
          <p:nvPr>
            <p:ph type="sldNum" sz="quarter" idx="10"/>
          </p:nvPr>
        </p:nvSpPr>
        <p:spPr/>
        <p:txBody>
          <a:bodyPr/>
          <a:lstStyle/>
          <a:p>
            <a:fld id="{F3E40231-A0D2-4600-BAC4-14A5DFE320A6}" type="slidenum">
              <a:rPr lang="en-US" smtClean="0"/>
              <a:t>20</a:t>
            </a:fld>
            <a:endParaRPr lang="en-US"/>
          </a:p>
        </p:txBody>
      </p:sp>
    </p:spTree>
    <p:extLst>
      <p:ext uri="{BB962C8B-B14F-4D97-AF65-F5344CB8AC3E}">
        <p14:creationId xmlns:p14="http://schemas.microsoft.com/office/powerpoint/2010/main" val="124837228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When the plasma cloud hits our planet, a geomagnetic storm follows.</a:t>
            </a:r>
          </a:p>
          <a:p>
            <a:endParaRPr lang="en-US" dirty="0"/>
          </a:p>
          <a:p>
            <a:r>
              <a:rPr lang="en-US" dirty="0"/>
              <a:t>During a solar storm in 1989, cosmonauts aboard the Mir space station received their maximum yearly radiation dose in just a few hours!</a:t>
            </a:r>
          </a:p>
          <a:p>
            <a:endParaRPr lang="en-US" dirty="0"/>
          </a:p>
          <a:p>
            <a:r>
              <a:rPr lang="en-US" dirty="0"/>
              <a:t>The most severe one is during 1859, Carrington Event, after amateur astronomer Richard Carrington who observed the flares that triggered the storm, it was the most powerful geomagnetic storm ever recorded. Auroras were observed as far south as Hawai’i and the Caribbean. Witnesses at higher latitudes reported being able to read newspapers by the light of the aurora alone. Telegraph networks around globe catastrophically failed; operators received shocks and telegraph paper caught on fire.</a:t>
            </a:r>
          </a:p>
        </p:txBody>
      </p:sp>
      <p:sp>
        <p:nvSpPr>
          <p:cNvPr id="4" name="Slide Number Placeholder 3"/>
          <p:cNvSpPr>
            <a:spLocks noGrp="1"/>
          </p:cNvSpPr>
          <p:nvPr>
            <p:ph type="sldNum" sz="quarter" idx="5"/>
          </p:nvPr>
        </p:nvSpPr>
        <p:spPr/>
        <p:txBody>
          <a:bodyPr/>
          <a:lstStyle/>
          <a:p>
            <a:fld id="{F3E40231-A0D2-4600-BAC4-14A5DFE320A6}" type="slidenum">
              <a:rPr lang="en-US" smtClean="0"/>
              <a:t>22</a:t>
            </a:fld>
            <a:endParaRPr lang="en-US"/>
          </a:p>
        </p:txBody>
      </p:sp>
    </p:spTree>
    <p:extLst>
      <p:ext uri="{BB962C8B-B14F-4D97-AF65-F5344CB8AC3E}">
        <p14:creationId xmlns:p14="http://schemas.microsoft.com/office/powerpoint/2010/main" val="34991381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We can see part the atmosphere of the Sun during a total solar eclipse, when the disk of the Sun is covered by that of the Moon. </a:t>
            </a:r>
          </a:p>
          <a:p>
            <a:endParaRPr lang="en-US" dirty="0"/>
          </a:p>
          <a:p>
            <a:r>
              <a:rPr lang="en-US" dirty="0"/>
              <a:t>Chromosphere, Transition region, and the Corona are much hotter than the surface o the Sun, the reason is not well understood. </a:t>
            </a:r>
          </a:p>
          <a:p>
            <a:endParaRPr lang="en-US" dirty="0"/>
          </a:p>
          <a:p>
            <a:r>
              <a:rPr lang="en-US" dirty="0"/>
              <a:t>Chromosphere: Above the temperature minimum layer, about 2,000 km thick, dominated by a spectrum of emission and absorption lines. The temperature increases gradually with altitude, ranging up to around 20,000 K near the top. </a:t>
            </a:r>
          </a:p>
          <a:p>
            <a:endParaRPr lang="en-US" dirty="0"/>
          </a:p>
          <a:p>
            <a:r>
              <a:rPr lang="en-US" dirty="0"/>
              <a:t>Transition Region: a thin layer. the temperature rises rapidly from around 20,000 K in the upper chromosphere to coronal temperatures closer to 1,000,000 K. </a:t>
            </a:r>
          </a:p>
          <a:p>
            <a:endParaRPr lang="en-US" dirty="0"/>
          </a:p>
          <a:p>
            <a:r>
              <a:rPr lang="en-US" dirty="0"/>
              <a:t>Next layer </a:t>
            </a:r>
          </a:p>
          <a:p>
            <a:endParaRPr lang="en-US" dirty="0"/>
          </a:p>
          <a:p>
            <a:r>
              <a:rPr lang="en-US" dirty="0"/>
              <a:t>The Corona: average temperature at 1,000,000 – 2,000,000 K. However, the hottest region can get to 8,000,000 – 20,000,000 K. And it is where interesting phenomena happens, like Solar Flares and </a:t>
            </a:r>
            <a:r>
              <a:rPr lang="en-US" sz="1200" kern="1200" dirty="0">
                <a:solidFill>
                  <a:schemeClr val="tx1"/>
                </a:solidFill>
                <a:effectLst/>
                <a:latin typeface="+mn-lt"/>
                <a:ea typeface="+mn-ea"/>
                <a:cs typeface="+mn-cs"/>
              </a:rPr>
              <a:t>coronal mass ejections. </a:t>
            </a:r>
            <a:endParaRPr lang="en-US" dirty="0"/>
          </a:p>
          <a:p>
            <a:endParaRPr lang="en-US" dirty="0"/>
          </a:p>
          <a:p>
            <a:r>
              <a:rPr lang="en-US" dirty="0"/>
              <a:t>The Heliosphere: the outermost atmosphere of the Sun, filled with the solar wind.</a:t>
            </a:r>
          </a:p>
        </p:txBody>
      </p:sp>
      <p:sp>
        <p:nvSpPr>
          <p:cNvPr id="4" name="Slide Number Placeholder 3"/>
          <p:cNvSpPr>
            <a:spLocks noGrp="1"/>
          </p:cNvSpPr>
          <p:nvPr>
            <p:ph type="sldNum" sz="quarter" idx="5"/>
          </p:nvPr>
        </p:nvSpPr>
        <p:spPr/>
        <p:txBody>
          <a:bodyPr/>
          <a:lstStyle/>
          <a:p>
            <a:fld id="{F3E40231-A0D2-4600-BAC4-14A5DFE320A6}" type="slidenum">
              <a:rPr lang="en-US" smtClean="0"/>
              <a:t>24</a:t>
            </a:fld>
            <a:endParaRPr lang="en-US"/>
          </a:p>
        </p:txBody>
      </p:sp>
    </p:spTree>
    <p:extLst>
      <p:ext uri="{BB962C8B-B14F-4D97-AF65-F5344CB8AC3E}">
        <p14:creationId xmlns:p14="http://schemas.microsoft.com/office/powerpoint/2010/main" val="1844139222"/>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solar wind is created by the outward expansion of plasma (a collection of charged particles) from the Sun's corona (outermost atmosphere). This plasma is continually heated to the point that the Sun's gravity can't hold it down. It then travels along the Sun's magnetic field lines that extend radially outward. As the Sun rotates (once every 27 days), it winds up its magnetic field lines above its polar regions into a large rotating spiral, creating a constant stream of "wind."</a:t>
            </a:r>
          </a:p>
        </p:txBody>
      </p:sp>
      <p:sp>
        <p:nvSpPr>
          <p:cNvPr id="4" name="Slide Number Placeholder 3"/>
          <p:cNvSpPr>
            <a:spLocks noGrp="1"/>
          </p:cNvSpPr>
          <p:nvPr>
            <p:ph type="sldNum" sz="quarter" idx="5"/>
          </p:nvPr>
        </p:nvSpPr>
        <p:spPr/>
        <p:txBody>
          <a:bodyPr/>
          <a:lstStyle/>
          <a:p>
            <a:fld id="{F3E40231-A0D2-4600-BAC4-14A5DFE320A6}" type="slidenum">
              <a:rPr lang="en-US" smtClean="0"/>
              <a:t>25</a:t>
            </a:fld>
            <a:endParaRPr lang="en-US"/>
          </a:p>
        </p:txBody>
      </p:sp>
    </p:spTree>
    <p:extLst>
      <p:ext uri="{BB962C8B-B14F-4D97-AF65-F5344CB8AC3E}">
        <p14:creationId xmlns:p14="http://schemas.microsoft.com/office/powerpoint/2010/main" val="4005400048"/>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27</a:t>
            </a:fld>
            <a:endParaRPr lang="en-US"/>
          </a:p>
        </p:txBody>
      </p:sp>
    </p:spTree>
    <p:extLst>
      <p:ext uri="{BB962C8B-B14F-4D97-AF65-F5344CB8AC3E}">
        <p14:creationId xmlns:p14="http://schemas.microsoft.com/office/powerpoint/2010/main" val="756899198"/>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The gravitational collapse  caused most of this matter gathered in the center, whereas the rest flattened into an orbiting disk that become the Solar System. </a:t>
            </a:r>
          </a:p>
          <a:p>
            <a:endParaRPr lang="en-US" dirty="0"/>
          </a:p>
          <a:p>
            <a:endParaRPr lang="en-US" dirty="0"/>
          </a:p>
          <a:p>
            <a:r>
              <a:rPr lang="en-US" dirty="0"/>
              <a:t>The central mass became so hot and dense that it eventually initiated nuclear fusion in its core, which most of stars form by this way. </a:t>
            </a:r>
          </a:p>
        </p:txBody>
      </p:sp>
      <p:sp>
        <p:nvSpPr>
          <p:cNvPr id="4" name="Slide Number Placeholder 3"/>
          <p:cNvSpPr>
            <a:spLocks noGrp="1"/>
          </p:cNvSpPr>
          <p:nvPr>
            <p:ph type="sldNum" sz="quarter" idx="5"/>
          </p:nvPr>
        </p:nvSpPr>
        <p:spPr/>
        <p:txBody>
          <a:bodyPr/>
          <a:lstStyle/>
          <a:p>
            <a:fld id="{F3E40231-A0D2-4600-BAC4-14A5DFE320A6}" type="slidenum">
              <a:rPr lang="en-US" smtClean="0"/>
              <a:t>5</a:t>
            </a:fld>
            <a:endParaRPr lang="en-US"/>
          </a:p>
        </p:txBody>
      </p:sp>
    </p:spTree>
    <p:extLst>
      <p:ext uri="{BB962C8B-B14F-4D97-AF65-F5344CB8AC3E}">
        <p14:creationId xmlns:p14="http://schemas.microsoft.com/office/powerpoint/2010/main" val="35912276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Generated energy takes between </a:t>
            </a:r>
            <a:r>
              <a:rPr lang="en-US" b="1" dirty="0"/>
              <a:t>10,000 and 170, 000 years to escape from its core</a:t>
            </a:r>
            <a:r>
              <a:rPr lang="en-US" dirty="0"/>
              <a:t>. </a:t>
            </a:r>
          </a:p>
          <a:p>
            <a:endParaRPr lang="en-US" dirty="0"/>
          </a:p>
          <a:p>
            <a:r>
              <a:rPr lang="en-US" dirty="0"/>
              <a:t>When </a:t>
            </a:r>
            <a:r>
              <a:rPr lang="en-US" b="1" dirty="0"/>
              <a:t>hydrogen fusion in its core has diminished </a:t>
            </a:r>
            <a:r>
              <a:rPr lang="en-US" dirty="0"/>
              <a:t>to the point at which the Sun is no longer in hydrostatic equilibrium, its core will undergo a marked increase in density and temperature while its </a:t>
            </a:r>
            <a:r>
              <a:rPr lang="en-US" b="1" dirty="0"/>
              <a:t>outer layers expand to eventually become a red giant</a:t>
            </a:r>
            <a:r>
              <a:rPr lang="en-US" dirty="0"/>
              <a:t>, which will become sufficiently large to engulf the current orbits of Mercury and Venus, and render </a:t>
            </a:r>
            <a:r>
              <a:rPr lang="en-US" b="1" dirty="0"/>
              <a:t>Earth uninhabitable</a:t>
            </a:r>
            <a:r>
              <a:rPr lang="en-US" dirty="0"/>
              <a:t>.</a:t>
            </a:r>
          </a:p>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6</a:t>
            </a:fld>
            <a:endParaRPr lang="en-US"/>
          </a:p>
        </p:txBody>
      </p:sp>
    </p:spTree>
    <p:extLst>
      <p:ext uri="{BB962C8B-B14F-4D97-AF65-F5344CB8AC3E}">
        <p14:creationId xmlns:p14="http://schemas.microsoft.com/office/powerpoint/2010/main" val="1846366544"/>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indent="0">
              <a:buNone/>
            </a:pPr>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7</a:t>
            </a:fld>
            <a:endParaRPr lang="en-US"/>
          </a:p>
        </p:txBody>
      </p:sp>
    </p:spTree>
    <p:extLst>
      <p:ext uri="{BB962C8B-B14F-4D97-AF65-F5344CB8AC3E}">
        <p14:creationId xmlns:p14="http://schemas.microsoft.com/office/powerpoint/2010/main" val="3974449220"/>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8</a:t>
            </a:fld>
            <a:endParaRPr lang="en-US"/>
          </a:p>
        </p:txBody>
      </p:sp>
    </p:spTree>
    <p:extLst>
      <p:ext uri="{BB962C8B-B14F-4D97-AF65-F5344CB8AC3E}">
        <p14:creationId xmlns:p14="http://schemas.microsoft.com/office/powerpoint/2010/main" val="3530043597"/>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9</a:t>
            </a:fld>
            <a:endParaRPr lang="en-US"/>
          </a:p>
        </p:txBody>
      </p:sp>
    </p:spTree>
    <p:extLst>
      <p:ext uri="{BB962C8B-B14F-4D97-AF65-F5344CB8AC3E}">
        <p14:creationId xmlns:p14="http://schemas.microsoft.com/office/powerpoint/2010/main" val="50152928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5"/>
          </p:nvPr>
        </p:nvSpPr>
        <p:spPr/>
        <p:txBody>
          <a:bodyPr/>
          <a:lstStyle/>
          <a:p>
            <a:fld id="{F3E40231-A0D2-4600-BAC4-14A5DFE320A6}" type="slidenum">
              <a:rPr lang="en-US" smtClean="0"/>
              <a:t>10</a:t>
            </a:fld>
            <a:endParaRPr lang="en-US"/>
          </a:p>
        </p:txBody>
      </p:sp>
    </p:spTree>
    <p:extLst>
      <p:ext uri="{BB962C8B-B14F-4D97-AF65-F5344CB8AC3E}">
        <p14:creationId xmlns:p14="http://schemas.microsoft.com/office/powerpoint/2010/main" val="30969189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solar plasma is not dense enough or hot enough to transfer the heat energy of the interior outward via radiation. Instead, the density of the plasma is low enough to allow convective currents to develop and move the Sun's energy outward towards its surface.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dirty="0">
                <a:solidFill>
                  <a:schemeClr val="bg1"/>
                </a:solidFill>
              </a:rPr>
              <a:t>The spectrum of sunlight has approximately the spectrum of a black-body radiating at 5,777 K, interspersed with atomic absorption lines from the tenuous layers above the photosphere.</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i="0" kern="1200" dirty="0">
                <a:solidFill>
                  <a:schemeClr val="tx1"/>
                </a:solidFill>
                <a:effectLst/>
                <a:latin typeface="+mn-lt"/>
                <a:ea typeface="+mn-ea"/>
                <a:cs typeface="+mn-cs"/>
              </a:rPr>
              <a:t>A </a:t>
            </a:r>
            <a:r>
              <a:rPr lang="en-US" sz="1200" b="1" i="0" kern="1200" dirty="0">
                <a:solidFill>
                  <a:schemeClr val="tx1"/>
                </a:solidFill>
                <a:effectLst/>
                <a:latin typeface="+mn-lt"/>
                <a:ea typeface="+mn-ea"/>
                <a:cs typeface="+mn-cs"/>
              </a:rPr>
              <a:t>blackbody</a:t>
            </a:r>
            <a:r>
              <a:rPr lang="en-US" sz="1200" b="0" i="0" kern="1200" dirty="0">
                <a:solidFill>
                  <a:schemeClr val="tx1"/>
                </a:solidFill>
                <a:effectLst/>
                <a:latin typeface="+mn-lt"/>
                <a:ea typeface="+mn-ea"/>
                <a:cs typeface="+mn-cs"/>
              </a:rPr>
              <a:t> is an idealized physical body that absorbs all incident electromagnetic radiation, regardless of frequency or angle of incidence.</a:t>
            </a:r>
            <a:endParaRPr lang="en-US" dirty="0">
              <a:solidFill>
                <a:schemeClr val="bg1"/>
              </a:solidFill>
            </a:endParaRPr>
          </a:p>
          <a:p>
            <a:pPr marL="0" marR="0" lvl="0" indent="0" algn="l" defTabSz="914400" rtl="0" eaLnBrk="1" fontAlgn="auto" latinLnBrk="0" hangingPunct="1">
              <a:lnSpc>
                <a:spcPct val="100000"/>
              </a:lnSpc>
              <a:spcBef>
                <a:spcPts val="0"/>
              </a:spcBef>
              <a:spcAft>
                <a:spcPts val="0"/>
              </a:spcAft>
              <a:buClrTx/>
              <a:buSzTx/>
              <a:buFontTx/>
              <a:buNone/>
              <a:tabLst/>
              <a:defRPr/>
            </a:pPr>
            <a:endParaRPr lang="en-US" dirty="0">
              <a:solidFill>
                <a:schemeClr val="bg1"/>
              </a:solidFill>
            </a:endParaRPr>
          </a:p>
        </p:txBody>
      </p:sp>
      <p:sp>
        <p:nvSpPr>
          <p:cNvPr id="4" name="Slide Number Placeholder 3"/>
          <p:cNvSpPr>
            <a:spLocks noGrp="1"/>
          </p:cNvSpPr>
          <p:nvPr>
            <p:ph type="sldNum" sz="quarter" idx="5"/>
          </p:nvPr>
        </p:nvSpPr>
        <p:spPr/>
        <p:txBody>
          <a:bodyPr/>
          <a:lstStyle/>
          <a:p>
            <a:fld id="{F3E40231-A0D2-4600-BAC4-14A5DFE320A6}" type="slidenum">
              <a:rPr lang="en-US" smtClean="0"/>
              <a:t>12</a:t>
            </a:fld>
            <a:endParaRPr lang="en-US"/>
          </a:p>
        </p:txBody>
      </p:sp>
    </p:spTree>
    <p:extLst>
      <p:ext uri="{BB962C8B-B14F-4D97-AF65-F5344CB8AC3E}">
        <p14:creationId xmlns:p14="http://schemas.microsoft.com/office/powerpoint/2010/main" val="575651216"/>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a:t>This the most interesting layer to us, since it is the layer what we can actually observe. </a:t>
            </a:r>
          </a:p>
          <a:p>
            <a:endParaRPr lang="en-US" dirty="0"/>
          </a:p>
          <a:p>
            <a:r>
              <a:rPr lang="en-US" dirty="0"/>
              <a:t>Photosphere means sphere of light. It is the lowest level of the sun’s atmosphere and is the visible surface of the sun seen from Earth. It is at the photosphere that the energy finally escapes from the sun and so it is significantly cooler than the interior with an approximate temperature of 6000 degree C. The surface of the photosphere is covered with a pattern of bright granny marking called granulations. These grainy markings are the result of convection currents that bring hot gases up from the interior. These granules continually form and disappear as hot gases flow out and measures several hundred miles across. Dark patches called sunspots can also be seen on the photosphere. </a:t>
            </a:r>
          </a:p>
        </p:txBody>
      </p:sp>
      <p:sp>
        <p:nvSpPr>
          <p:cNvPr id="4" name="Slide Number Placeholder 3"/>
          <p:cNvSpPr>
            <a:spLocks noGrp="1"/>
          </p:cNvSpPr>
          <p:nvPr>
            <p:ph type="sldNum" sz="quarter" idx="5"/>
          </p:nvPr>
        </p:nvSpPr>
        <p:spPr/>
        <p:txBody>
          <a:bodyPr/>
          <a:lstStyle/>
          <a:p>
            <a:fld id="{F3E40231-A0D2-4600-BAC4-14A5DFE320A6}" type="slidenum">
              <a:rPr lang="en-US" smtClean="0"/>
              <a:t>16</a:t>
            </a:fld>
            <a:endParaRPr lang="en-US"/>
          </a:p>
        </p:txBody>
      </p:sp>
    </p:spTree>
    <p:extLst>
      <p:ext uri="{BB962C8B-B14F-4D97-AF65-F5344CB8AC3E}">
        <p14:creationId xmlns:p14="http://schemas.microsoft.com/office/powerpoint/2010/main" val="1670646145"/>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81F6D27-ACD5-475F-A7A1-9CE543CFC8EB}"/>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p>
        </p:txBody>
      </p:sp>
      <p:sp>
        <p:nvSpPr>
          <p:cNvPr id="3" name="Subtitle 2">
            <a:extLst>
              <a:ext uri="{FF2B5EF4-FFF2-40B4-BE49-F238E27FC236}">
                <a16:creationId xmlns:a16="http://schemas.microsoft.com/office/drawing/2014/main" id="{6C3C004B-66DA-4E66-A665-2D1D1A28B7D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4" name="Date Placeholder 3">
            <a:extLst>
              <a:ext uri="{FF2B5EF4-FFF2-40B4-BE49-F238E27FC236}">
                <a16:creationId xmlns:a16="http://schemas.microsoft.com/office/drawing/2014/main" id="{DA044143-2AA3-4A91-9733-B362FA380DFF}"/>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39234B2F-2868-4757-9EDA-3CAD47A35B6D}"/>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7566BCCD-CE17-4B93-A092-BC30E39A46AE}"/>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1342335158"/>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1D34309-A0F7-4302-AFFB-2FFF36E17128}"/>
              </a:ext>
            </a:extLst>
          </p:cNvPr>
          <p:cNvSpPr>
            <a:spLocks noGrp="1"/>
          </p:cNvSpPr>
          <p:nvPr>
            <p:ph type="title"/>
          </p:nvPr>
        </p:nvSpPr>
        <p:spPr/>
        <p:txBody>
          <a:bodyPr/>
          <a:lstStyle/>
          <a:p>
            <a:r>
              <a:rPr lang="en-US"/>
              <a:t>Click to edit Master title style</a:t>
            </a:r>
          </a:p>
        </p:txBody>
      </p:sp>
      <p:sp>
        <p:nvSpPr>
          <p:cNvPr id="3" name="Vertical Text Placeholder 2">
            <a:extLst>
              <a:ext uri="{FF2B5EF4-FFF2-40B4-BE49-F238E27FC236}">
                <a16:creationId xmlns:a16="http://schemas.microsoft.com/office/drawing/2014/main" id="{E2943643-F1C0-4312-A472-F75C27D69D41}"/>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F50CA6D5-FE33-42D3-9A83-60C05934E613}"/>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C9942764-197B-48CB-B554-5A92D6151AEB}"/>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FE3D6E4-FF5A-40ED-A172-A2D5127C56C7}"/>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108274634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432E396B-75B7-4739-9B09-13C72FB0FD6E}"/>
              </a:ext>
            </a:extLst>
          </p:cNvPr>
          <p:cNvSpPr>
            <a:spLocks noGrp="1"/>
          </p:cNvSpPr>
          <p:nvPr>
            <p:ph type="title" orient="vert"/>
          </p:nvPr>
        </p:nvSpPr>
        <p:spPr>
          <a:xfrm>
            <a:off x="8724900" y="365125"/>
            <a:ext cx="2628900" cy="5811838"/>
          </a:xfrm>
        </p:spPr>
        <p:txBody>
          <a:bodyPr vert="eaVert"/>
          <a:lstStyle/>
          <a:p>
            <a:r>
              <a:rPr lang="en-US"/>
              <a:t>Click to edit Master title style</a:t>
            </a:r>
          </a:p>
        </p:txBody>
      </p:sp>
      <p:sp>
        <p:nvSpPr>
          <p:cNvPr id="3" name="Vertical Text Placeholder 2">
            <a:extLst>
              <a:ext uri="{FF2B5EF4-FFF2-40B4-BE49-F238E27FC236}">
                <a16:creationId xmlns:a16="http://schemas.microsoft.com/office/drawing/2014/main" id="{CA29C748-FC23-48F8-ADC3-6E3089ECD03A}"/>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C94D30D3-E86F-4763-A472-FF1B7F9BF4E8}"/>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058FD73F-3BCC-4662-BC1B-DB4DD82FB2A3}"/>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C3620615-79FA-4617-916F-767F85AB5E80}"/>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923326225"/>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671D2EC5-C62B-4960-830F-DB847A79CDD7}"/>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0E97BC0B-7405-4FD5-A8A1-FF501918C9E6}"/>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96B20134-64A9-4F6E-9CDC-6E114505CBC9}"/>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B2DC40C8-F61E-4F75-BEF5-48981D770DB9}"/>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62638839-BBB1-4A30-A102-48DEA0B4B234}"/>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2660729241"/>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04266D1-5D45-483B-B605-432BEA59EECF}"/>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p>
        </p:txBody>
      </p:sp>
      <p:sp>
        <p:nvSpPr>
          <p:cNvPr id="3" name="Text Placeholder 2">
            <a:extLst>
              <a:ext uri="{FF2B5EF4-FFF2-40B4-BE49-F238E27FC236}">
                <a16:creationId xmlns:a16="http://schemas.microsoft.com/office/drawing/2014/main" id="{EA086A50-754B-47DC-8ECF-04059A58FE69}"/>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1D693C7B-E0C7-4FA2-8FEC-43027F4E4DCC}"/>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0A7C915F-8BF9-41AB-9A54-957FFDF8F54A}"/>
              </a:ext>
            </a:extLst>
          </p:cNvPr>
          <p:cNvSpPr>
            <a:spLocks noGrp="1"/>
          </p:cNvSpPr>
          <p:nvPr>
            <p:ph type="ftr" sz="quarter" idx="11"/>
          </p:nvPr>
        </p:nvSpPr>
        <p:spPr/>
        <p:txBody>
          <a:bodyPr/>
          <a:lstStyle/>
          <a:p>
            <a:endParaRPr lang="en-US"/>
          </a:p>
        </p:txBody>
      </p:sp>
      <p:sp>
        <p:nvSpPr>
          <p:cNvPr id="6" name="Slide Number Placeholder 5">
            <a:extLst>
              <a:ext uri="{FF2B5EF4-FFF2-40B4-BE49-F238E27FC236}">
                <a16:creationId xmlns:a16="http://schemas.microsoft.com/office/drawing/2014/main" id="{44977868-8F79-40E9-BF9B-959661A2AB5D}"/>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3767614685"/>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5A76B76-3AF3-4F4A-B390-70BE1C0AEA51}"/>
              </a:ext>
            </a:extLst>
          </p:cNvPr>
          <p:cNvSpPr>
            <a:spLocks noGrp="1"/>
          </p:cNvSpPr>
          <p:nvPr>
            <p:ph type="title"/>
          </p:nvPr>
        </p:nvSpPr>
        <p:spPr/>
        <p:txBody>
          <a:bodyPr/>
          <a:lstStyle/>
          <a:p>
            <a:r>
              <a:rPr lang="en-US"/>
              <a:t>Click to edit Master title style</a:t>
            </a:r>
          </a:p>
        </p:txBody>
      </p:sp>
      <p:sp>
        <p:nvSpPr>
          <p:cNvPr id="3" name="Content Placeholder 2">
            <a:extLst>
              <a:ext uri="{FF2B5EF4-FFF2-40B4-BE49-F238E27FC236}">
                <a16:creationId xmlns:a16="http://schemas.microsoft.com/office/drawing/2014/main" id="{74E8B20B-ED49-4D32-B024-0334FC3AB059}"/>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Content Placeholder 3">
            <a:extLst>
              <a:ext uri="{FF2B5EF4-FFF2-40B4-BE49-F238E27FC236}">
                <a16:creationId xmlns:a16="http://schemas.microsoft.com/office/drawing/2014/main" id="{6C2AAB71-16E3-46FD-8D68-18BCA225E925}"/>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Date Placeholder 4">
            <a:extLst>
              <a:ext uri="{FF2B5EF4-FFF2-40B4-BE49-F238E27FC236}">
                <a16:creationId xmlns:a16="http://schemas.microsoft.com/office/drawing/2014/main" id="{928793CA-E171-4896-A7AE-06FCD6A921CC}"/>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6" name="Footer Placeholder 5">
            <a:extLst>
              <a:ext uri="{FF2B5EF4-FFF2-40B4-BE49-F238E27FC236}">
                <a16:creationId xmlns:a16="http://schemas.microsoft.com/office/drawing/2014/main" id="{0A75C8DC-1CA4-40AB-9914-650A939A26B2}"/>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D2AD3EE-3EDD-42DB-BFC0-6A1941FD7ACA}"/>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383566970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368139F-99C5-4908-AE6E-EB95ABE4689A}"/>
              </a:ext>
            </a:extLst>
          </p:cNvPr>
          <p:cNvSpPr>
            <a:spLocks noGrp="1"/>
          </p:cNvSpPr>
          <p:nvPr>
            <p:ph type="title"/>
          </p:nvPr>
        </p:nvSpPr>
        <p:spPr>
          <a:xfrm>
            <a:off x="839788" y="365125"/>
            <a:ext cx="10515600" cy="1325563"/>
          </a:xfrm>
        </p:spPr>
        <p:txBody>
          <a:bodyPr/>
          <a:lstStyle/>
          <a:p>
            <a:r>
              <a:rPr lang="en-US"/>
              <a:t>Click to edit Master title style</a:t>
            </a:r>
          </a:p>
        </p:txBody>
      </p:sp>
      <p:sp>
        <p:nvSpPr>
          <p:cNvPr id="3" name="Text Placeholder 2">
            <a:extLst>
              <a:ext uri="{FF2B5EF4-FFF2-40B4-BE49-F238E27FC236}">
                <a16:creationId xmlns:a16="http://schemas.microsoft.com/office/drawing/2014/main" id="{4CD65F99-08D2-46E9-8467-044368904F2E}"/>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12F1EF59-2CCA-4FAC-86C4-E71AEA5EA8B1}"/>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5" name="Text Placeholder 4">
            <a:extLst>
              <a:ext uri="{FF2B5EF4-FFF2-40B4-BE49-F238E27FC236}">
                <a16:creationId xmlns:a16="http://schemas.microsoft.com/office/drawing/2014/main" id="{4B3E7F39-2208-4F0C-9FE7-1442E3875158}"/>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77420029-02A0-4DA6-81FA-BC02E55DBD9D}"/>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7" name="Date Placeholder 6">
            <a:extLst>
              <a:ext uri="{FF2B5EF4-FFF2-40B4-BE49-F238E27FC236}">
                <a16:creationId xmlns:a16="http://schemas.microsoft.com/office/drawing/2014/main" id="{C3B254A5-E438-4B56-BF69-767F5A810991}"/>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8" name="Footer Placeholder 7">
            <a:extLst>
              <a:ext uri="{FF2B5EF4-FFF2-40B4-BE49-F238E27FC236}">
                <a16:creationId xmlns:a16="http://schemas.microsoft.com/office/drawing/2014/main" id="{672102CD-C068-47F8-99CE-32705F6386BF}"/>
              </a:ext>
            </a:extLst>
          </p:cNvPr>
          <p:cNvSpPr>
            <a:spLocks noGrp="1"/>
          </p:cNvSpPr>
          <p:nvPr>
            <p:ph type="ftr" sz="quarter" idx="11"/>
          </p:nvPr>
        </p:nvSpPr>
        <p:spPr/>
        <p:txBody>
          <a:bodyPr/>
          <a:lstStyle/>
          <a:p>
            <a:endParaRPr lang="en-US"/>
          </a:p>
        </p:txBody>
      </p:sp>
      <p:sp>
        <p:nvSpPr>
          <p:cNvPr id="9" name="Slide Number Placeholder 8">
            <a:extLst>
              <a:ext uri="{FF2B5EF4-FFF2-40B4-BE49-F238E27FC236}">
                <a16:creationId xmlns:a16="http://schemas.microsoft.com/office/drawing/2014/main" id="{2A39357D-1851-4119-9774-3BDE19EF3F4B}"/>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384918577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314204-F51F-4429-8FFF-6F8C176B54CF}"/>
              </a:ext>
            </a:extLst>
          </p:cNvPr>
          <p:cNvSpPr>
            <a:spLocks noGrp="1"/>
          </p:cNvSpPr>
          <p:nvPr>
            <p:ph type="title"/>
          </p:nvPr>
        </p:nvSpPr>
        <p:spPr/>
        <p:txBody>
          <a:bodyPr/>
          <a:lstStyle/>
          <a:p>
            <a:r>
              <a:rPr lang="en-US"/>
              <a:t>Click to edit Master title style</a:t>
            </a:r>
          </a:p>
        </p:txBody>
      </p:sp>
      <p:sp>
        <p:nvSpPr>
          <p:cNvPr id="3" name="Date Placeholder 2">
            <a:extLst>
              <a:ext uri="{FF2B5EF4-FFF2-40B4-BE49-F238E27FC236}">
                <a16:creationId xmlns:a16="http://schemas.microsoft.com/office/drawing/2014/main" id="{434E57B8-267A-4294-A861-914AFA3888D5}"/>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4" name="Footer Placeholder 3">
            <a:extLst>
              <a:ext uri="{FF2B5EF4-FFF2-40B4-BE49-F238E27FC236}">
                <a16:creationId xmlns:a16="http://schemas.microsoft.com/office/drawing/2014/main" id="{F147788F-E44F-4676-BF98-FC43B71EFF7F}"/>
              </a:ext>
            </a:extLst>
          </p:cNvPr>
          <p:cNvSpPr>
            <a:spLocks noGrp="1"/>
          </p:cNvSpPr>
          <p:nvPr>
            <p:ph type="ftr" sz="quarter" idx="11"/>
          </p:nvPr>
        </p:nvSpPr>
        <p:spPr/>
        <p:txBody>
          <a:bodyPr/>
          <a:lstStyle/>
          <a:p>
            <a:endParaRPr lang="en-US"/>
          </a:p>
        </p:txBody>
      </p:sp>
      <p:sp>
        <p:nvSpPr>
          <p:cNvPr id="5" name="Slide Number Placeholder 4">
            <a:extLst>
              <a:ext uri="{FF2B5EF4-FFF2-40B4-BE49-F238E27FC236}">
                <a16:creationId xmlns:a16="http://schemas.microsoft.com/office/drawing/2014/main" id="{C3957F4D-73F9-49A0-9883-688280D7A126}"/>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838429682"/>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459ABBD6-C4A0-4F69-9F9F-6F0ADFAC1A03}"/>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3" name="Footer Placeholder 2">
            <a:extLst>
              <a:ext uri="{FF2B5EF4-FFF2-40B4-BE49-F238E27FC236}">
                <a16:creationId xmlns:a16="http://schemas.microsoft.com/office/drawing/2014/main" id="{77D3E48B-6A82-4440-B8FF-DF1B984BE11C}"/>
              </a:ext>
            </a:extLst>
          </p:cNvPr>
          <p:cNvSpPr>
            <a:spLocks noGrp="1"/>
          </p:cNvSpPr>
          <p:nvPr>
            <p:ph type="ftr" sz="quarter" idx="11"/>
          </p:nvPr>
        </p:nvSpPr>
        <p:spPr/>
        <p:txBody>
          <a:bodyPr/>
          <a:lstStyle/>
          <a:p>
            <a:endParaRPr lang="en-US"/>
          </a:p>
        </p:txBody>
      </p:sp>
      <p:sp>
        <p:nvSpPr>
          <p:cNvPr id="4" name="Slide Number Placeholder 3">
            <a:extLst>
              <a:ext uri="{FF2B5EF4-FFF2-40B4-BE49-F238E27FC236}">
                <a16:creationId xmlns:a16="http://schemas.microsoft.com/office/drawing/2014/main" id="{208A9D04-40B4-498A-9A20-5AD34A4EE8E9}"/>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1573076924"/>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09282BD-DB0D-4021-9453-4AD08F5EA209}"/>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Content Placeholder 2">
            <a:extLst>
              <a:ext uri="{FF2B5EF4-FFF2-40B4-BE49-F238E27FC236}">
                <a16:creationId xmlns:a16="http://schemas.microsoft.com/office/drawing/2014/main" id="{B93A0ACD-1DC3-4EEE-A0DC-13D2DAFD6E1E}"/>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Text Placeholder 3">
            <a:extLst>
              <a:ext uri="{FF2B5EF4-FFF2-40B4-BE49-F238E27FC236}">
                <a16:creationId xmlns:a16="http://schemas.microsoft.com/office/drawing/2014/main" id="{B1232ED1-DB60-4850-BD45-EC3FBACCCE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17F51324-EDAA-4394-8E52-21C4CE64C134}"/>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6" name="Footer Placeholder 5">
            <a:extLst>
              <a:ext uri="{FF2B5EF4-FFF2-40B4-BE49-F238E27FC236}">
                <a16:creationId xmlns:a16="http://schemas.microsoft.com/office/drawing/2014/main" id="{B26D3182-D780-477E-96BE-2235DB65D3AB}"/>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16BE66D5-8D21-4A30-B155-23A174284FCD}"/>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26642637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31F615-85EE-46BB-BAAF-C9ED46792448}"/>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p>
        </p:txBody>
      </p:sp>
      <p:sp>
        <p:nvSpPr>
          <p:cNvPr id="3" name="Picture Placeholder 2">
            <a:extLst>
              <a:ext uri="{FF2B5EF4-FFF2-40B4-BE49-F238E27FC236}">
                <a16:creationId xmlns:a16="http://schemas.microsoft.com/office/drawing/2014/main" id="{021A33AD-467D-49E1-BD59-8FC5ACDA662C}"/>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a:extLst>
              <a:ext uri="{FF2B5EF4-FFF2-40B4-BE49-F238E27FC236}">
                <a16:creationId xmlns:a16="http://schemas.microsoft.com/office/drawing/2014/main" id="{F426B3AF-966C-4A28-A202-E749FAF2397C}"/>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021320C2-F863-4AF3-90EF-BA18480E535A}"/>
              </a:ext>
            </a:extLst>
          </p:cNvPr>
          <p:cNvSpPr>
            <a:spLocks noGrp="1"/>
          </p:cNvSpPr>
          <p:nvPr>
            <p:ph type="dt" sz="half" idx="10"/>
          </p:nvPr>
        </p:nvSpPr>
        <p:spPr/>
        <p:txBody>
          <a:bodyPr/>
          <a:lstStyle/>
          <a:p>
            <a:fld id="{F6E87097-4097-4296-BCE9-C073FABD4893}" type="datetimeFigureOut">
              <a:rPr lang="en-US" smtClean="0"/>
              <a:t>9/11/2019</a:t>
            </a:fld>
            <a:endParaRPr lang="en-US"/>
          </a:p>
        </p:txBody>
      </p:sp>
      <p:sp>
        <p:nvSpPr>
          <p:cNvPr id="6" name="Footer Placeholder 5">
            <a:extLst>
              <a:ext uri="{FF2B5EF4-FFF2-40B4-BE49-F238E27FC236}">
                <a16:creationId xmlns:a16="http://schemas.microsoft.com/office/drawing/2014/main" id="{E4D4208A-3550-41F1-92F3-25C3B3A96C44}"/>
              </a:ext>
            </a:extLst>
          </p:cNvPr>
          <p:cNvSpPr>
            <a:spLocks noGrp="1"/>
          </p:cNvSpPr>
          <p:nvPr>
            <p:ph type="ftr" sz="quarter" idx="11"/>
          </p:nvPr>
        </p:nvSpPr>
        <p:spPr/>
        <p:txBody>
          <a:bodyPr/>
          <a:lstStyle/>
          <a:p>
            <a:endParaRPr lang="en-US"/>
          </a:p>
        </p:txBody>
      </p:sp>
      <p:sp>
        <p:nvSpPr>
          <p:cNvPr id="7" name="Slide Number Placeholder 6">
            <a:extLst>
              <a:ext uri="{FF2B5EF4-FFF2-40B4-BE49-F238E27FC236}">
                <a16:creationId xmlns:a16="http://schemas.microsoft.com/office/drawing/2014/main" id="{7A0C7AFF-7AC3-47B4-A4AE-F0711D4A6899}"/>
              </a:ext>
            </a:extLst>
          </p:cNvPr>
          <p:cNvSpPr>
            <a:spLocks noGrp="1"/>
          </p:cNvSpPr>
          <p:nvPr>
            <p:ph type="sldNum" sz="quarter" idx="12"/>
          </p:nvPr>
        </p:nvSpPr>
        <p:spPr/>
        <p:txBody>
          <a:bodyPr/>
          <a:lstStyle/>
          <a:p>
            <a:fld id="{D6C74EBE-888B-4DE1-9553-5F2AAD619AEF}" type="slidenum">
              <a:rPr lang="en-US" smtClean="0"/>
              <a:t>‹#›</a:t>
            </a:fld>
            <a:endParaRPr lang="en-US"/>
          </a:p>
        </p:txBody>
      </p:sp>
    </p:spTree>
    <p:extLst>
      <p:ext uri="{BB962C8B-B14F-4D97-AF65-F5344CB8AC3E}">
        <p14:creationId xmlns:p14="http://schemas.microsoft.com/office/powerpoint/2010/main" val="4093948411"/>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chemeClr val="tx1"/>
        </a:solid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59553209-F02F-45F0-928A-B1710B855BEB}"/>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a:extLst>
              <a:ext uri="{FF2B5EF4-FFF2-40B4-BE49-F238E27FC236}">
                <a16:creationId xmlns:a16="http://schemas.microsoft.com/office/drawing/2014/main" id="{6252D180-05D1-4692-A9F6-8DF2C676D180}"/>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a:extLst>
              <a:ext uri="{FF2B5EF4-FFF2-40B4-BE49-F238E27FC236}">
                <a16:creationId xmlns:a16="http://schemas.microsoft.com/office/drawing/2014/main" id="{299FC7D2-FF2C-48AD-9E08-41856E49CF81}"/>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6E87097-4097-4296-BCE9-C073FABD4893}" type="datetimeFigureOut">
              <a:rPr lang="en-US" smtClean="0"/>
              <a:t>9/11/2019</a:t>
            </a:fld>
            <a:endParaRPr lang="en-US"/>
          </a:p>
        </p:txBody>
      </p:sp>
      <p:sp>
        <p:nvSpPr>
          <p:cNvPr id="5" name="Footer Placeholder 4">
            <a:extLst>
              <a:ext uri="{FF2B5EF4-FFF2-40B4-BE49-F238E27FC236}">
                <a16:creationId xmlns:a16="http://schemas.microsoft.com/office/drawing/2014/main" id="{6EDC2F6F-4C38-4725-9FD8-1CDFADA9C4EF}"/>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a:extLst>
              <a:ext uri="{FF2B5EF4-FFF2-40B4-BE49-F238E27FC236}">
                <a16:creationId xmlns:a16="http://schemas.microsoft.com/office/drawing/2014/main" id="{88323D3C-5389-4A13-AA86-DAAAA8AF278D}"/>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6C74EBE-888B-4DE1-9553-5F2AAD619AEF}" type="slidenum">
              <a:rPr lang="en-US" smtClean="0"/>
              <a:t>‹#›</a:t>
            </a:fld>
            <a:endParaRPr lang="en-US"/>
          </a:p>
        </p:txBody>
      </p:sp>
    </p:spTree>
    <p:extLst>
      <p:ext uri="{BB962C8B-B14F-4D97-AF65-F5344CB8AC3E}">
        <p14:creationId xmlns:p14="http://schemas.microsoft.com/office/powerpoint/2010/main" val="388446906"/>
      </p:ext>
    </p:extLst>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image" Target="../media/image5.png"/><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8.xml"/><Relationship Id="rId1" Type="http://schemas.openxmlformats.org/officeDocument/2006/relationships/slideLayout" Target="../slideLayouts/slideLayout2.xml"/><Relationship Id="rId4" Type="http://schemas.openxmlformats.org/officeDocument/2006/relationships/image" Target="../media/image4.png"/></Relationships>
</file>

<file path=ppt/slides/_rels/slide13.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notesSlide" Target="../notesSlides/notesSlide10.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2.xml"/><Relationship Id="rId1" Type="http://schemas.openxmlformats.org/officeDocument/2006/relationships/video" Target="https://www.youtube.com/embed/Ski2JSA-Xh0" TargetMode="External"/><Relationship Id="rId4" Type="http://schemas.openxmlformats.org/officeDocument/2006/relationships/image" Target="../media/image14.png"/></Relationships>
</file>

<file path=ppt/slides/_rels/slide21.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2.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slideLayout" Target="../slideLayouts/slideLayout2.xml"/><Relationship Id="rId1" Type="http://schemas.openxmlformats.org/officeDocument/2006/relationships/video" Target="https://www.youtube.com/embed/XJ5bcZITOiE" TargetMode="External"/></Relationships>
</file>

<file path=ppt/slides/_rels/slide24.xml.rels><?xml version="1.0" encoding="UTF-8" standalone="yes"?>
<Relationships xmlns="http://schemas.openxmlformats.org/package/2006/relationships"><Relationship Id="rId3" Type="http://schemas.openxmlformats.org/officeDocument/2006/relationships/image" Target="../media/image17.jpeg"/><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25.xml.rels><?xml version="1.0" encoding="UTF-8" standalone="yes"?>
<Relationships xmlns="http://schemas.openxmlformats.org/package/2006/relationships"><Relationship Id="rId3" Type="http://schemas.openxmlformats.org/officeDocument/2006/relationships/image" Target="../media/image18.jpg"/><Relationship Id="rId2" Type="http://schemas.openxmlformats.org/officeDocument/2006/relationships/notesSlide" Target="../notesSlides/notesSlide16.xml"/><Relationship Id="rId1" Type="http://schemas.openxmlformats.org/officeDocument/2006/relationships/slideLayout" Target="../slideLayouts/slideLayout2.xml"/><Relationship Id="rId4" Type="http://schemas.openxmlformats.org/officeDocument/2006/relationships/image" Target="../media/image19.gif"/></Relationships>
</file>

<file path=ppt/slides/_rels/slide26.xml.rels><?xml version="1.0" encoding="UTF-8" standalone="yes"?>
<Relationships xmlns="http://schemas.openxmlformats.org/package/2006/relationships"><Relationship Id="rId3" Type="http://schemas.openxmlformats.org/officeDocument/2006/relationships/image" Target="../media/image21.png"/><Relationship Id="rId2" Type="http://schemas.openxmlformats.org/officeDocument/2006/relationships/image" Target="../media/image20.png"/><Relationship Id="rId1" Type="http://schemas.openxmlformats.org/officeDocument/2006/relationships/slideLayout" Target="../slideLayouts/slideLayout2.xml"/><Relationship Id="rId4" Type="http://schemas.openxmlformats.org/officeDocument/2006/relationships/image" Target="../media/image22.png"/></Relationships>
</file>

<file path=ppt/slides/_rels/slide27.xml.rels><?xml version="1.0" encoding="UTF-8" standalone="yes"?>
<Relationships xmlns="http://schemas.openxmlformats.org/package/2006/relationships"><Relationship Id="rId3" Type="http://schemas.openxmlformats.org/officeDocument/2006/relationships/image" Target="../media/image23.jpeg"/><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3" Type="http://schemas.openxmlformats.org/officeDocument/2006/relationships/hyperlink" Target="https://www.schoolsobservatory.org/learn/astro/stars/cycle" TargetMode="External"/><Relationship Id="rId2" Type="http://schemas.openxmlformats.org/officeDocument/2006/relationships/hyperlink" Target="https://solarscience.msfc.nasa.gov/interior.shtml" TargetMode="External"/><Relationship Id="rId1" Type="http://schemas.openxmlformats.org/officeDocument/2006/relationships/slideLayout" Target="../slideLayouts/slideLayout2.xml"/><Relationship Id="rId5" Type="http://schemas.openxmlformats.org/officeDocument/2006/relationships/hyperlink" Target="https://scied.ucar.edu/sunspots" TargetMode="External"/><Relationship Id="rId4" Type="http://schemas.openxmlformats.org/officeDocument/2006/relationships/hyperlink" Target="https://scied.ucar.edu/coronal-mass-ejection"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0B70866-0616-48E5-B041-B1D38957E55E}"/>
              </a:ext>
            </a:extLst>
          </p:cNvPr>
          <p:cNvSpPr>
            <a:spLocks noGrp="1"/>
          </p:cNvSpPr>
          <p:nvPr>
            <p:ph type="ctrTitle"/>
          </p:nvPr>
        </p:nvSpPr>
        <p:spPr/>
        <p:txBody>
          <a:bodyPr/>
          <a:lstStyle/>
          <a:p>
            <a:r>
              <a:rPr lang="en-US" dirty="0"/>
              <a:t>Our Sun</a:t>
            </a:r>
          </a:p>
        </p:txBody>
      </p:sp>
      <p:sp>
        <p:nvSpPr>
          <p:cNvPr id="3" name="Subtitle 2">
            <a:extLst>
              <a:ext uri="{FF2B5EF4-FFF2-40B4-BE49-F238E27FC236}">
                <a16:creationId xmlns:a16="http://schemas.microsoft.com/office/drawing/2014/main" id="{F993ED42-5E8F-4778-9AF6-B37B6C42B91D}"/>
              </a:ext>
            </a:extLst>
          </p:cNvPr>
          <p:cNvSpPr>
            <a:spLocks noGrp="1"/>
          </p:cNvSpPr>
          <p:nvPr>
            <p:ph type="subTitle" idx="1"/>
          </p:nvPr>
        </p:nvSpPr>
        <p:spPr/>
        <p:txBody>
          <a:bodyPr/>
          <a:lstStyle/>
          <a:p>
            <a:r>
              <a:rPr lang="en-US" dirty="0"/>
              <a:t>Charlie Wu</a:t>
            </a:r>
          </a:p>
        </p:txBody>
      </p:sp>
      <p:sp>
        <p:nvSpPr>
          <p:cNvPr id="4" name="AutoShape 2" descr="Image result for our sun"/>
          <p:cNvSpPr>
            <a:spLocks noChangeAspect="1" noChangeArrowheads="1"/>
          </p:cNvSpPr>
          <p:nvPr/>
        </p:nvSpPr>
        <p:spPr bwMode="auto">
          <a:xfrm>
            <a:off x="155575" y="-144463"/>
            <a:ext cx="304800" cy="304801"/>
          </a:xfrm>
          <a:prstGeom prst="rect">
            <a:avLst/>
          </a:prstGeom>
          <a:noFill/>
          <a:extLst>
            <a:ext uri="{909E8E84-426E-40DD-AFC4-6F175D3DCCD1}">
              <a14:hiddenFill xmlns:a14="http://schemas.microsoft.com/office/drawing/2010/main">
                <a:solidFill>
                  <a:srgbClr val="FFFFFF"/>
                </a:solidFill>
              </a14:hiddenFill>
            </a:ext>
          </a:extLst>
        </p:spPr>
        <p:txBody>
          <a:bodyPr vert="horz" wrap="square" lIns="91440" tIns="45720" rIns="91440" bIns="45720" numCol="1" anchor="t" anchorCtr="0" compatLnSpc="1">
            <a:prstTxWarp prst="textNoShape">
              <a:avLst/>
            </a:prstTxWarp>
          </a:bodyPr>
          <a:lstStyle/>
          <a:p>
            <a:endParaRPr lang="en-US"/>
          </a:p>
        </p:txBody>
      </p:sp>
      <p:pic>
        <p:nvPicPr>
          <p:cNvPr id="5125" name="Picture 5"/>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6" name="TextBox 5"/>
          <p:cNvSpPr txBox="1"/>
          <p:nvPr/>
        </p:nvSpPr>
        <p:spPr>
          <a:xfrm>
            <a:off x="2345635" y="2274838"/>
            <a:ext cx="7354955" cy="2308324"/>
          </a:xfrm>
          <a:prstGeom prst="rect">
            <a:avLst/>
          </a:prstGeom>
          <a:noFill/>
        </p:spPr>
        <p:txBody>
          <a:bodyPr wrap="square" rtlCol="0" anchor="ctr">
            <a:spAutoFit/>
          </a:bodyPr>
          <a:lstStyle/>
          <a:p>
            <a:pPr algn="ctr"/>
            <a:r>
              <a:rPr lang="en-US" sz="4800" dirty="0"/>
              <a:t>Our Sun</a:t>
            </a:r>
          </a:p>
          <a:p>
            <a:pPr algn="ctr"/>
            <a:r>
              <a:rPr lang="en-US" sz="4800" dirty="0"/>
              <a:t>Charlie Wu</a:t>
            </a:r>
          </a:p>
          <a:p>
            <a:pPr algn="ctr"/>
            <a:r>
              <a:rPr lang="en-US" sz="4800" dirty="0"/>
              <a:t>Sep 12, 2019</a:t>
            </a:r>
          </a:p>
        </p:txBody>
      </p:sp>
    </p:spTree>
    <p:extLst>
      <p:ext uri="{BB962C8B-B14F-4D97-AF65-F5344CB8AC3E}">
        <p14:creationId xmlns:p14="http://schemas.microsoft.com/office/powerpoint/2010/main" val="1218617060"/>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Radiative Zone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Between about 20-25% of the radius, and 70% of the radius. </a:t>
            </a:r>
          </a:p>
          <a:p>
            <a:r>
              <a:rPr lang="en-US" dirty="0">
                <a:solidFill>
                  <a:schemeClr val="bg1"/>
                </a:solidFill>
              </a:rPr>
              <a:t>The temperature drops from approximately 7 million to 2 million kelvins with increasing distance from the core.</a:t>
            </a:r>
          </a:p>
        </p:txBody>
      </p:sp>
      <p:pic>
        <p:nvPicPr>
          <p:cNvPr id="4" name="Picture 3">
            <a:extLst>
              <a:ext uri="{FF2B5EF4-FFF2-40B4-BE49-F238E27FC236}">
                <a16:creationId xmlns:a16="http://schemas.microsoft.com/office/drawing/2014/main" id="{163DA749-CE74-4AC5-B443-54FBDE787228}"/>
              </a:ext>
            </a:extLst>
          </p:cNvPr>
          <p:cNvPicPr>
            <a:picLocks noChangeAspect="1"/>
          </p:cNvPicPr>
          <p:nvPr/>
        </p:nvPicPr>
        <p:blipFill rotWithShape="1">
          <a:blip r:embed="rId3"/>
          <a:srcRect l="35733" t="29351" r="43103" b="31163"/>
          <a:stretch/>
        </p:blipFill>
        <p:spPr>
          <a:xfrm>
            <a:off x="8346479" y="3371628"/>
            <a:ext cx="3007322" cy="2805335"/>
          </a:xfrm>
          <a:prstGeom prst="rect">
            <a:avLst/>
          </a:prstGeom>
        </p:spPr>
      </p:pic>
    </p:spTree>
    <p:extLst>
      <p:ext uri="{BB962C8B-B14F-4D97-AF65-F5344CB8AC3E}">
        <p14:creationId xmlns:p14="http://schemas.microsoft.com/office/powerpoint/2010/main" val="299195471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Tachocline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A transition layer that separates radiative zone and the convective zone. </a:t>
            </a:r>
          </a:p>
          <a:p>
            <a:r>
              <a:rPr lang="en-US" dirty="0">
                <a:solidFill>
                  <a:schemeClr val="bg1"/>
                </a:solidFill>
              </a:rPr>
              <a:t>It is hypothesized that a magnetic dynamo within this layer generates the Sun's magnetic field.</a:t>
            </a:r>
          </a:p>
        </p:txBody>
      </p:sp>
      <p:pic>
        <p:nvPicPr>
          <p:cNvPr id="4" name="Picture 3">
            <a:extLst>
              <a:ext uri="{FF2B5EF4-FFF2-40B4-BE49-F238E27FC236}">
                <a16:creationId xmlns:a16="http://schemas.microsoft.com/office/drawing/2014/main" id="{1881ED82-06CB-42EA-BF94-F37B9A2EF03A}"/>
              </a:ext>
            </a:extLst>
          </p:cNvPr>
          <p:cNvPicPr>
            <a:picLocks noChangeAspect="1"/>
          </p:cNvPicPr>
          <p:nvPr/>
        </p:nvPicPr>
        <p:blipFill rotWithShape="1">
          <a:blip r:embed="rId2"/>
          <a:srcRect l="39365" t="22558" r="32679" b="43959"/>
          <a:stretch/>
        </p:blipFill>
        <p:spPr>
          <a:xfrm>
            <a:off x="7308325" y="3754250"/>
            <a:ext cx="4045475" cy="2422713"/>
          </a:xfrm>
          <a:prstGeom prst="rect">
            <a:avLst/>
          </a:prstGeom>
        </p:spPr>
      </p:pic>
      <p:pic>
        <p:nvPicPr>
          <p:cNvPr id="5" name="Picture 4">
            <a:extLst>
              <a:ext uri="{FF2B5EF4-FFF2-40B4-BE49-F238E27FC236}">
                <a16:creationId xmlns:a16="http://schemas.microsoft.com/office/drawing/2014/main" id="{1A68A667-F597-4F90-9D81-7D6B9AD7D4DF}"/>
              </a:ext>
            </a:extLst>
          </p:cNvPr>
          <p:cNvPicPr>
            <a:picLocks noChangeAspect="1"/>
          </p:cNvPicPr>
          <p:nvPr/>
        </p:nvPicPr>
        <p:blipFill>
          <a:blip r:embed="rId3"/>
          <a:stretch>
            <a:fillRect/>
          </a:stretch>
        </p:blipFill>
        <p:spPr>
          <a:xfrm>
            <a:off x="3540149" y="3754250"/>
            <a:ext cx="2474896" cy="2422714"/>
          </a:xfrm>
          <a:prstGeom prst="rect">
            <a:avLst/>
          </a:prstGeom>
        </p:spPr>
      </p:pic>
    </p:spTree>
    <p:extLst>
      <p:ext uri="{BB962C8B-B14F-4D97-AF65-F5344CB8AC3E}">
        <p14:creationId xmlns:p14="http://schemas.microsoft.com/office/powerpoint/2010/main" val="315013645"/>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Convective Zone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Extends from 0.7 solar radii (500,000 km) to near the surface.</a:t>
            </a:r>
          </a:p>
          <a:p>
            <a:r>
              <a:rPr lang="en-US" dirty="0">
                <a:solidFill>
                  <a:schemeClr val="bg1"/>
                </a:solidFill>
              </a:rPr>
              <a:t>The spectrum of sunlight is at 5,777 K, emitting radiation at about 0.5 µm. </a:t>
            </a:r>
          </a:p>
        </p:txBody>
      </p:sp>
      <p:pic>
        <p:nvPicPr>
          <p:cNvPr id="5" name="Picture 4">
            <a:extLst>
              <a:ext uri="{FF2B5EF4-FFF2-40B4-BE49-F238E27FC236}">
                <a16:creationId xmlns:a16="http://schemas.microsoft.com/office/drawing/2014/main" id="{DCD73B0E-B5B3-404F-BF45-4C407A833B7D}"/>
              </a:ext>
            </a:extLst>
          </p:cNvPr>
          <p:cNvPicPr>
            <a:picLocks noChangeAspect="1"/>
          </p:cNvPicPr>
          <p:nvPr/>
        </p:nvPicPr>
        <p:blipFill rotWithShape="1">
          <a:blip r:embed="rId3"/>
          <a:srcRect b="41754"/>
          <a:stretch/>
        </p:blipFill>
        <p:spPr>
          <a:xfrm>
            <a:off x="838200" y="3255403"/>
            <a:ext cx="5322757" cy="2921560"/>
          </a:xfrm>
          <a:prstGeom prst="rect">
            <a:avLst/>
          </a:prstGeom>
        </p:spPr>
      </p:pic>
      <p:pic>
        <p:nvPicPr>
          <p:cNvPr id="6" name="Content Placeholder 3">
            <a:extLst>
              <a:ext uri="{FF2B5EF4-FFF2-40B4-BE49-F238E27FC236}">
                <a16:creationId xmlns:a16="http://schemas.microsoft.com/office/drawing/2014/main" id="{399E1D84-329C-429E-9E91-5415F5587D03}"/>
              </a:ext>
            </a:extLst>
          </p:cNvPr>
          <p:cNvPicPr>
            <a:picLocks noChangeAspect="1"/>
          </p:cNvPicPr>
          <p:nvPr/>
        </p:nvPicPr>
        <p:blipFill rotWithShape="1">
          <a:blip r:embed="rId4" cstate="print">
            <a:extLst>
              <a:ext uri="{28A0092B-C50C-407E-A947-70E740481C1C}">
                <a14:useLocalDpi xmlns:a14="http://schemas.microsoft.com/office/drawing/2010/main" val="0"/>
              </a:ext>
            </a:extLst>
          </a:blip>
          <a:srcRect l="40309" t="10186" r="35200" b="45574"/>
          <a:stretch/>
        </p:blipFill>
        <p:spPr>
          <a:xfrm>
            <a:off x="9222492" y="4251910"/>
            <a:ext cx="2131308" cy="1925053"/>
          </a:xfrm>
          <a:prstGeom prst="rect">
            <a:avLst/>
          </a:prstGeom>
        </p:spPr>
      </p:pic>
    </p:spTree>
    <p:extLst>
      <p:ext uri="{BB962C8B-B14F-4D97-AF65-F5344CB8AC3E}">
        <p14:creationId xmlns:p14="http://schemas.microsoft.com/office/powerpoint/2010/main" val="202684331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62A50CF-3F06-488B-A28B-68C128CB0B1E}"/>
              </a:ext>
            </a:extLst>
          </p:cNvPr>
          <p:cNvSpPr>
            <a:spLocks noGrp="1"/>
          </p:cNvSpPr>
          <p:nvPr>
            <p:ph type="title"/>
          </p:nvPr>
        </p:nvSpPr>
        <p:spPr/>
        <p:txBody>
          <a:bodyPr/>
          <a:lstStyle/>
          <a:p>
            <a:r>
              <a:rPr lang="en-US" dirty="0">
                <a:solidFill>
                  <a:schemeClr val="bg1"/>
                </a:solidFill>
              </a:rPr>
              <a:t>Spectrum</a:t>
            </a:r>
          </a:p>
        </p:txBody>
      </p:sp>
      <p:sp>
        <p:nvSpPr>
          <p:cNvPr id="3" name="Content Placeholder 2">
            <a:extLst>
              <a:ext uri="{FF2B5EF4-FFF2-40B4-BE49-F238E27FC236}">
                <a16:creationId xmlns:a16="http://schemas.microsoft.com/office/drawing/2014/main" id="{32905A9D-6499-4218-90F7-BAE027333455}"/>
              </a:ext>
            </a:extLst>
          </p:cNvPr>
          <p:cNvSpPr>
            <a:spLocks noGrp="1"/>
          </p:cNvSpPr>
          <p:nvPr>
            <p:ph idx="1"/>
          </p:nvPr>
        </p:nvSpPr>
        <p:spPr>
          <a:xfrm>
            <a:off x="838200" y="1825625"/>
            <a:ext cx="10515600" cy="1325563"/>
          </a:xfrm>
        </p:spPr>
        <p:txBody>
          <a:bodyPr/>
          <a:lstStyle/>
          <a:p>
            <a:r>
              <a:rPr lang="en-US" dirty="0">
                <a:solidFill>
                  <a:schemeClr val="bg1"/>
                </a:solidFill>
              </a:rPr>
              <a:t>The electromagnetic spectrum is the range of all possible wavelengths of electromagnetic radiation, ranging from high energy gamma rays through visible light and down to low energy radio waves.</a:t>
            </a:r>
          </a:p>
        </p:txBody>
      </p:sp>
      <p:pic>
        <p:nvPicPr>
          <p:cNvPr id="6" name="Picture 5">
            <a:extLst>
              <a:ext uri="{FF2B5EF4-FFF2-40B4-BE49-F238E27FC236}">
                <a16:creationId xmlns:a16="http://schemas.microsoft.com/office/drawing/2014/main" id="{1EB1C1E4-EE50-4CDA-9572-3D7229FBBD32}"/>
              </a:ext>
            </a:extLst>
          </p:cNvPr>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3850870" y="3286125"/>
            <a:ext cx="4490260" cy="2915449"/>
          </a:xfrm>
          <a:prstGeom prst="rect">
            <a:avLst/>
          </a:prstGeom>
        </p:spPr>
      </p:pic>
    </p:spTree>
    <p:extLst>
      <p:ext uri="{BB962C8B-B14F-4D97-AF65-F5344CB8AC3E}">
        <p14:creationId xmlns:p14="http://schemas.microsoft.com/office/powerpoint/2010/main" val="258949809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16B6B26-5F45-4A45-A93A-3362B0756B14}"/>
              </a:ext>
            </a:extLst>
          </p:cNvPr>
          <p:cNvSpPr>
            <a:spLocks noGrp="1"/>
          </p:cNvSpPr>
          <p:nvPr>
            <p:ph type="title"/>
          </p:nvPr>
        </p:nvSpPr>
        <p:spPr/>
        <p:txBody>
          <a:bodyPr/>
          <a:lstStyle/>
          <a:p>
            <a:r>
              <a:rPr lang="en-US" dirty="0">
                <a:solidFill>
                  <a:schemeClr val="bg1"/>
                </a:solidFill>
              </a:rPr>
              <a:t>Black Body Spectrum Diagram</a:t>
            </a:r>
          </a:p>
        </p:txBody>
      </p:sp>
      <p:pic>
        <p:nvPicPr>
          <p:cNvPr id="4" name="Content Placeholder 3">
            <a:extLst>
              <a:ext uri="{FF2B5EF4-FFF2-40B4-BE49-F238E27FC236}">
                <a16:creationId xmlns:a16="http://schemas.microsoft.com/office/drawing/2014/main" id="{88341501-C720-4C39-B608-3DE09EB61486}"/>
              </a:ext>
            </a:extLst>
          </p:cNvPr>
          <p:cNvPicPr>
            <a:picLocks noGrp="1" noChangeAspect="1"/>
          </p:cNvPicPr>
          <p:nvPr>
            <p:ph idx="1"/>
          </p:nvPr>
        </p:nvPicPr>
        <p:blipFill>
          <a:blip r:embed="rId2"/>
          <a:stretch>
            <a:fillRect/>
          </a:stretch>
        </p:blipFill>
        <p:spPr>
          <a:xfrm>
            <a:off x="3095077" y="1825625"/>
            <a:ext cx="6001845" cy="4351338"/>
          </a:xfrm>
          <a:prstGeom prst="rect">
            <a:avLst/>
          </a:prstGeom>
        </p:spPr>
      </p:pic>
    </p:spTree>
    <p:extLst>
      <p:ext uri="{BB962C8B-B14F-4D97-AF65-F5344CB8AC3E}">
        <p14:creationId xmlns:p14="http://schemas.microsoft.com/office/powerpoint/2010/main" val="3602746856"/>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4705B1F-5BBD-4964-8AB1-0B43C8B84924}"/>
              </a:ext>
            </a:extLst>
          </p:cNvPr>
          <p:cNvSpPr>
            <a:spLocks noGrp="1"/>
          </p:cNvSpPr>
          <p:nvPr>
            <p:ph type="title"/>
          </p:nvPr>
        </p:nvSpPr>
        <p:spPr/>
        <p:txBody>
          <a:bodyPr/>
          <a:lstStyle/>
          <a:p>
            <a:r>
              <a:rPr lang="en-US" dirty="0">
                <a:solidFill>
                  <a:schemeClr val="bg1"/>
                </a:solidFill>
              </a:rPr>
              <a:t>Spectrum of the Sun</a:t>
            </a:r>
          </a:p>
        </p:txBody>
      </p:sp>
      <p:pic>
        <p:nvPicPr>
          <p:cNvPr id="4" name="Content Placeholder 3">
            <a:extLst>
              <a:ext uri="{FF2B5EF4-FFF2-40B4-BE49-F238E27FC236}">
                <a16:creationId xmlns:a16="http://schemas.microsoft.com/office/drawing/2014/main" id="{88AFF8C7-B86B-4BB7-BDF6-E11EAAF71788}"/>
              </a:ext>
            </a:extLst>
          </p:cNvPr>
          <p:cNvPicPr>
            <a:picLocks noGrp="1" noChangeAspect="1"/>
          </p:cNvPicPr>
          <p:nvPr>
            <p:ph idx="1"/>
          </p:nvPr>
        </p:nvPicPr>
        <p:blipFill>
          <a:blip r:embed="rId2"/>
          <a:stretch>
            <a:fillRect/>
          </a:stretch>
        </p:blipFill>
        <p:spPr>
          <a:xfrm>
            <a:off x="2832496" y="1690688"/>
            <a:ext cx="6527007" cy="4351338"/>
          </a:xfrm>
          <a:prstGeom prst="rect">
            <a:avLst/>
          </a:prstGeom>
        </p:spPr>
      </p:pic>
    </p:spTree>
    <p:extLst>
      <p:ext uri="{BB962C8B-B14F-4D97-AF65-F5344CB8AC3E}">
        <p14:creationId xmlns:p14="http://schemas.microsoft.com/office/powerpoint/2010/main" val="1214702443"/>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Photosphere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The visible surface of the Sun, the photosphere, is the layer below which the Sun becomes opaque to visible light.</a:t>
            </a:r>
          </a:p>
          <a:p>
            <a:r>
              <a:rPr lang="en-US" dirty="0">
                <a:solidFill>
                  <a:schemeClr val="bg1"/>
                </a:solidFill>
              </a:rPr>
              <a:t>Where sunlight is coming from. </a:t>
            </a:r>
          </a:p>
          <a:p>
            <a:r>
              <a:rPr lang="en-US" dirty="0">
                <a:solidFill>
                  <a:schemeClr val="bg1"/>
                </a:solidFill>
              </a:rPr>
              <a:t>Where granules and sunspots are. </a:t>
            </a:r>
          </a:p>
        </p:txBody>
      </p:sp>
      <p:pic>
        <p:nvPicPr>
          <p:cNvPr id="4" name="Picture 3">
            <a:extLst>
              <a:ext uri="{FF2B5EF4-FFF2-40B4-BE49-F238E27FC236}">
                <a16:creationId xmlns:a16="http://schemas.microsoft.com/office/drawing/2014/main" id="{7F2BB5D6-2F98-42BD-BF53-B3BB7D56493F}"/>
              </a:ext>
            </a:extLst>
          </p:cNvPr>
          <p:cNvPicPr>
            <a:picLocks noChangeAspect="1"/>
          </p:cNvPicPr>
          <p:nvPr/>
        </p:nvPicPr>
        <p:blipFill rotWithShape="1">
          <a:blip r:embed="rId3"/>
          <a:srcRect b="40952"/>
          <a:stretch/>
        </p:blipFill>
        <p:spPr>
          <a:xfrm>
            <a:off x="6096000" y="3567231"/>
            <a:ext cx="5257800" cy="2925644"/>
          </a:xfrm>
          <a:prstGeom prst="rect">
            <a:avLst/>
          </a:prstGeom>
        </p:spPr>
      </p:pic>
    </p:spTree>
    <p:extLst>
      <p:ext uri="{BB962C8B-B14F-4D97-AF65-F5344CB8AC3E}">
        <p14:creationId xmlns:p14="http://schemas.microsoft.com/office/powerpoint/2010/main" val="46529633"/>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4416CDE-5108-4074-81D4-48C02CFA5414}"/>
              </a:ext>
            </a:extLst>
          </p:cNvPr>
          <p:cNvSpPr>
            <a:spLocks noGrp="1"/>
          </p:cNvSpPr>
          <p:nvPr>
            <p:ph type="title"/>
          </p:nvPr>
        </p:nvSpPr>
        <p:spPr/>
        <p:txBody>
          <a:bodyPr/>
          <a:lstStyle/>
          <a:p>
            <a:r>
              <a:rPr lang="en-US" dirty="0">
                <a:solidFill>
                  <a:schemeClr val="bg1"/>
                </a:solidFill>
              </a:rPr>
              <a:t>Sunspots</a:t>
            </a:r>
          </a:p>
        </p:txBody>
      </p:sp>
      <p:pic>
        <p:nvPicPr>
          <p:cNvPr id="3074"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8983818" y="1626843"/>
            <a:ext cx="2175669" cy="435133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1073426" y="1597128"/>
            <a:ext cx="6219843" cy="2677656"/>
          </a:xfrm>
          <a:prstGeom prst="rect">
            <a:avLst/>
          </a:prstGeom>
          <a:noFill/>
        </p:spPr>
        <p:txBody>
          <a:bodyPr wrap="square" rtlCol="0">
            <a:spAutoFit/>
          </a:bodyPr>
          <a:lstStyle/>
          <a:p>
            <a:pPr marL="457200" indent="-457200">
              <a:buFont typeface="Arial" panose="020B0604020202020204" pitchFamily="34" charset="0"/>
              <a:buChar char="•"/>
            </a:pPr>
            <a:r>
              <a:rPr lang="en-US" sz="2800" dirty="0">
                <a:solidFill>
                  <a:schemeClr val="bg1"/>
                </a:solidFill>
              </a:rPr>
              <a:t>Cooler than their surroundings</a:t>
            </a:r>
          </a:p>
          <a:p>
            <a:pPr marL="457200" indent="-457200">
              <a:buFont typeface="Arial" panose="020B0604020202020204" pitchFamily="34" charset="0"/>
              <a:buChar char="•"/>
            </a:pPr>
            <a:r>
              <a:rPr lang="en-US" sz="2800" dirty="0">
                <a:solidFill>
                  <a:schemeClr val="bg1"/>
                </a:solidFill>
              </a:rPr>
              <a:t>Caused by disturbances in the Sun's magnetic field welling up to the photosphere</a:t>
            </a:r>
          </a:p>
          <a:p>
            <a:pPr marL="457200" indent="-457200">
              <a:buFont typeface="Arial" panose="020B0604020202020204" pitchFamily="34" charset="0"/>
              <a:buChar char="•"/>
            </a:pPr>
            <a:r>
              <a:rPr lang="en-US" sz="2800" dirty="0">
                <a:solidFill>
                  <a:schemeClr val="bg1"/>
                </a:solidFill>
              </a:rPr>
              <a:t>Sunspots increase and decrease through an average cycle of 11 years.</a:t>
            </a:r>
          </a:p>
        </p:txBody>
      </p:sp>
    </p:spTree>
    <p:extLst>
      <p:ext uri="{BB962C8B-B14F-4D97-AF65-F5344CB8AC3E}">
        <p14:creationId xmlns:p14="http://schemas.microsoft.com/office/powerpoint/2010/main" val="188300295"/>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CF31400-09E8-4E6A-AFBC-D1D39466F8DC}"/>
              </a:ext>
            </a:extLst>
          </p:cNvPr>
          <p:cNvSpPr>
            <a:spLocks noGrp="1"/>
          </p:cNvSpPr>
          <p:nvPr>
            <p:ph type="title"/>
          </p:nvPr>
        </p:nvSpPr>
        <p:spPr/>
        <p:txBody>
          <a:bodyPr/>
          <a:lstStyle/>
          <a:p>
            <a:r>
              <a:rPr lang="en-US" dirty="0">
                <a:solidFill>
                  <a:schemeClr val="bg1"/>
                </a:solidFill>
              </a:rPr>
              <a:t>Sunspots activities with Earth’s climates?</a:t>
            </a:r>
          </a:p>
        </p:txBody>
      </p:sp>
      <p:sp>
        <p:nvSpPr>
          <p:cNvPr id="3" name="Content Placeholder 2">
            <a:extLst>
              <a:ext uri="{FF2B5EF4-FFF2-40B4-BE49-F238E27FC236}">
                <a16:creationId xmlns:a16="http://schemas.microsoft.com/office/drawing/2014/main" id="{A10F1BDD-5A90-41FC-8EC6-12AEAF6C1D0B}"/>
              </a:ext>
            </a:extLst>
          </p:cNvPr>
          <p:cNvSpPr>
            <a:spLocks noGrp="1"/>
          </p:cNvSpPr>
          <p:nvPr>
            <p:ph idx="1"/>
          </p:nvPr>
        </p:nvSpPr>
        <p:spPr/>
        <p:txBody>
          <a:bodyPr/>
          <a:lstStyle/>
          <a:p>
            <a:r>
              <a:rPr lang="en-US" dirty="0">
                <a:solidFill>
                  <a:schemeClr val="bg1"/>
                </a:solidFill>
              </a:rPr>
              <a:t>Yes, but still debating on how much it affects</a:t>
            </a:r>
          </a:p>
          <a:p>
            <a:r>
              <a:rPr lang="en-US" dirty="0">
                <a:solidFill>
                  <a:schemeClr val="bg1"/>
                </a:solidFill>
              </a:rPr>
              <a:t>Times of maximum sunspot activity are associated with a very slight increase in the energy output from the sun</a:t>
            </a:r>
          </a:p>
          <a:p>
            <a:r>
              <a:rPr lang="en-US" dirty="0">
                <a:solidFill>
                  <a:schemeClr val="bg1"/>
                </a:solidFill>
              </a:rPr>
              <a:t>Ultraviolet radiation increases dramatically during high sunspot activity, which can have a large effect on the Earth's atmosphere.</a:t>
            </a:r>
          </a:p>
          <a:p>
            <a:r>
              <a:rPr lang="en-US" dirty="0">
                <a:solidFill>
                  <a:schemeClr val="bg1"/>
                </a:solidFill>
              </a:rPr>
              <a:t>Difficult to filer out the “noise”</a:t>
            </a:r>
          </a:p>
          <a:p>
            <a:endParaRPr lang="en-US" dirty="0">
              <a:solidFill>
                <a:schemeClr val="bg1"/>
              </a:solidFill>
            </a:endParaRPr>
          </a:p>
        </p:txBody>
      </p:sp>
    </p:spTree>
    <p:extLst>
      <p:ext uri="{BB962C8B-B14F-4D97-AF65-F5344CB8AC3E}">
        <p14:creationId xmlns:p14="http://schemas.microsoft.com/office/powerpoint/2010/main" val="321314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76AF3D0-32BD-4940-BD65-F3104E289352}"/>
              </a:ext>
            </a:extLst>
          </p:cNvPr>
          <p:cNvSpPr>
            <a:spLocks noGrp="1"/>
          </p:cNvSpPr>
          <p:nvPr>
            <p:ph type="title"/>
          </p:nvPr>
        </p:nvSpPr>
        <p:spPr/>
        <p:txBody>
          <a:bodyPr/>
          <a:lstStyle/>
          <a:p>
            <a:r>
              <a:rPr lang="en-US" dirty="0">
                <a:solidFill>
                  <a:schemeClr val="bg1"/>
                </a:solidFill>
              </a:rPr>
              <a:t>Solar Flares</a:t>
            </a:r>
          </a:p>
        </p:txBody>
      </p:sp>
      <p:sp>
        <p:nvSpPr>
          <p:cNvPr id="3" name="Content Placeholder 2">
            <a:extLst>
              <a:ext uri="{FF2B5EF4-FFF2-40B4-BE49-F238E27FC236}">
                <a16:creationId xmlns:a16="http://schemas.microsoft.com/office/drawing/2014/main" id="{7EBC2FDF-0354-491F-BCE5-16F75C057C0B}"/>
              </a:ext>
            </a:extLst>
          </p:cNvPr>
          <p:cNvSpPr>
            <a:spLocks noGrp="1"/>
          </p:cNvSpPr>
          <p:nvPr>
            <p:ph idx="1"/>
          </p:nvPr>
        </p:nvSpPr>
        <p:spPr>
          <a:xfrm>
            <a:off x="838200" y="1825625"/>
            <a:ext cx="10515600" cy="1262132"/>
          </a:xfrm>
        </p:spPr>
        <p:txBody>
          <a:bodyPr>
            <a:noAutofit/>
          </a:bodyPr>
          <a:lstStyle/>
          <a:p>
            <a:r>
              <a:rPr lang="en-US" dirty="0">
                <a:solidFill>
                  <a:schemeClr val="bg1"/>
                </a:solidFill>
              </a:rPr>
              <a:t>Solar flares are huge explosions on the Sun. A flare appears as a sudden, intense brightening of a region on the Sun, typically lasting several minutes.</a:t>
            </a:r>
          </a:p>
          <a:p>
            <a:r>
              <a:rPr lang="en-US" dirty="0">
                <a:solidFill>
                  <a:schemeClr val="bg1"/>
                </a:solidFill>
              </a:rPr>
              <a:t>Flares occur when intense magnetic fields on the Sun become too tangled. </a:t>
            </a:r>
          </a:p>
        </p:txBody>
      </p:sp>
    </p:spTree>
    <p:extLst>
      <p:ext uri="{BB962C8B-B14F-4D97-AF65-F5344CB8AC3E}">
        <p14:creationId xmlns:p14="http://schemas.microsoft.com/office/powerpoint/2010/main" val="219257018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1D4B1F78-7F0F-4ABE-AD0E-294D00726744}"/>
              </a:ext>
            </a:extLst>
          </p:cNvPr>
          <p:cNvSpPr>
            <a:spLocks noGrp="1"/>
          </p:cNvSpPr>
          <p:nvPr>
            <p:ph type="title"/>
          </p:nvPr>
        </p:nvSpPr>
        <p:spPr/>
        <p:txBody>
          <a:bodyPr/>
          <a:lstStyle/>
          <a:p>
            <a:r>
              <a:rPr lang="en-US" dirty="0">
                <a:solidFill>
                  <a:schemeClr val="bg1"/>
                </a:solidFill>
              </a:rPr>
              <a:t>Stars</a:t>
            </a:r>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462451" y="3578087"/>
            <a:ext cx="5729549" cy="32799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5" name="Content Placeholder 4">
            <a:extLst>
              <a:ext uri="{FF2B5EF4-FFF2-40B4-BE49-F238E27FC236}">
                <a16:creationId xmlns:a16="http://schemas.microsoft.com/office/drawing/2014/main" id="{2422D680-2304-4469-96FD-E4829D60CF92}"/>
              </a:ext>
            </a:extLst>
          </p:cNvPr>
          <p:cNvSpPr>
            <a:spLocks noGrp="1"/>
          </p:cNvSpPr>
          <p:nvPr>
            <p:ph idx="1"/>
          </p:nvPr>
        </p:nvSpPr>
        <p:spPr/>
        <p:txBody>
          <a:bodyPr/>
          <a:lstStyle/>
          <a:p>
            <a:r>
              <a:rPr lang="en-US" dirty="0">
                <a:solidFill>
                  <a:schemeClr val="bg1"/>
                </a:solidFill>
              </a:rPr>
              <a:t>A star is a luminous ball </a:t>
            </a:r>
            <a:r>
              <a:rPr lang="en-US">
                <a:solidFill>
                  <a:schemeClr val="bg1"/>
                </a:solidFill>
              </a:rPr>
              <a:t>of plasma, </a:t>
            </a:r>
            <a:r>
              <a:rPr lang="en-US" dirty="0">
                <a:solidFill>
                  <a:schemeClr val="bg1"/>
                </a:solidFill>
              </a:rPr>
              <a:t>mostly hydrogen and helium, held together by its own gravity. Nuclear fusion reactions in its core support the star against gravity and produce photons and heat, as well as small amounts of heavier elements.</a:t>
            </a:r>
          </a:p>
          <a:p>
            <a:r>
              <a:rPr lang="en-US" dirty="0">
                <a:solidFill>
                  <a:schemeClr val="bg1"/>
                </a:solidFill>
              </a:rPr>
              <a:t>The Sun is the closest star to Earth.</a:t>
            </a:r>
          </a:p>
        </p:txBody>
      </p:sp>
    </p:spTree>
    <p:extLst>
      <p:ext uri="{BB962C8B-B14F-4D97-AF65-F5344CB8AC3E}">
        <p14:creationId xmlns:p14="http://schemas.microsoft.com/office/powerpoint/2010/main" val="1514707670"/>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Ski2JSA-Xh0"/>
          <p:cNvPicPr>
            <a:picLocks noGrp="1" noRot="1" noChangeAspect="1"/>
          </p:cNvPicPr>
          <p:nvPr>
            <p:ph idx="1"/>
            <a:videoFile r:link="rId1"/>
          </p:nvPr>
        </p:nvPicPr>
        <p:blipFill>
          <a:blip r:embed="rId4"/>
          <a:stretch>
            <a:fillRect/>
          </a:stretch>
        </p:blipFill>
        <p:spPr>
          <a:xfrm>
            <a:off x="1219200" y="685800"/>
            <a:ext cx="9753600" cy="5486400"/>
          </a:xfrm>
          <a:prstGeom prst="rect">
            <a:avLst/>
          </a:prstGeom>
        </p:spPr>
      </p:pic>
    </p:spTree>
    <p:extLst>
      <p:ext uri="{BB962C8B-B14F-4D97-AF65-F5344CB8AC3E}">
        <p14:creationId xmlns:p14="http://schemas.microsoft.com/office/powerpoint/2010/main" val="2615070379"/>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40CAA6B-D8AD-489F-908E-4266DB985659}"/>
              </a:ext>
            </a:extLst>
          </p:cNvPr>
          <p:cNvSpPr>
            <a:spLocks noGrp="1"/>
          </p:cNvSpPr>
          <p:nvPr>
            <p:ph type="title"/>
          </p:nvPr>
        </p:nvSpPr>
        <p:spPr/>
        <p:txBody>
          <a:bodyPr/>
          <a:lstStyle/>
          <a:p>
            <a:r>
              <a:rPr lang="en-US" dirty="0">
                <a:solidFill>
                  <a:schemeClr val="bg1"/>
                </a:solidFill>
              </a:rPr>
              <a:t>Coronal Mass Ejections</a:t>
            </a:r>
          </a:p>
        </p:txBody>
      </p:sp>
      <p:pic>
        <p:nvPicPr>
          <p:cNvPr id="4098"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7830379" y="1528763"/>
            <a:ext cx="3619500" cy="38004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993913" y="1537252"/>
            <a:ext cx="5632174" cy="3970318"/>
          </a:xfrm>
          <a:prstGeom prst="rect">
            <a:avLst/>
          </a:prstGeom>
          <a:noFill/>
        </p:spPr>
        <p:txBody>
          <a:bodyPr wrap="square" rtlCol="0">
            <a:spAutoFit/>
          </a:bodyPr>
          <a:lstStyle/>
          <a:p>
            <a:pPr marL="285750" indent="-285750">
              <a:buFont typeface="Arial" panose="020B0604020202020204" pitchFamily="34" charset="0"/>
              <a:buChar char="•"/>
            </a:pPr>
            <a:r>
              <a:rPr lang="en-US" sz="2800" dirty="0">
                <a:solidFill>
                  <a:schemeClr val="bg1"/>
                </a:solidFill>
              </a:rPr>
              <a:t>A Coronal Mass Ejection (CME) is an explosive outburst of solar wind plasma from the Sun.</a:t>
            </a:r>
          </a:p>
          <a:p>
            <a:pPr marL="285750" indent="-285750">
              <a:buFont typeface="Arial" panose="020B0604020202020204" pitchFamily="34" charset="0"/>
              <a:buChar char="•"/>
            </a:pPr>
            <a:r>
              <a:rPr lang="en-US" sz="2800" dirty="0">
                <a:solidFill>
                  <a:schemeClr val="bg1"/>
                </a:solidFill>
              </a:rPr>
              <a:t>Carries roughly a billion tons of material outward from the Sun</a:t>
            </a:r>
          </a:p>
          <a:p>
            <a:pPr marL="285750" indent="-285750">
              <a:buFont typeface="Arial" panose="020B0604020202020204" pitchFamily="34" charset="0"/>
              <a:buChar char="•"/>
            </a:pPr>
            <a:r>
              <a:rPr lang="en-US" sz="2800" dirty="0">
                <a:solidFill>
                  <a:schemeClr val="bg1"/>
                </a:solidFill>
              </a:rPr>
              <a:t>Hundreds of kilometers per second</a:t>
            </a:r>
          </a:p>
          <a:p>
            <a:pPr marL="285750" indent="-285750">
              <a:buFont typeface="Arial" panose="020B0604020202020204" pitchFamily="34" charset="0"/>
              <a:buChar char="•"/>
            </a:pPr>
            <a:r>
              <a:rPr lang="en-US" sz="2800" dirty="0">
                <a:solidFill>
                  <a:schemeClr val="bg1"/>
                </a:solidFill>
              </a:rPr>
              <a:t>contains particle radiation (mostly protons and electrons) and powerful magnetic fields </a:t>
            </a:r>
          </a:p>
        </p:txBody>
      </p:sp>
    </p:spTree>
    <p:extLst>
      <p:ext uri="{BB962C8B-B14F-4D97-AF65-F5344CB8AC3E}">
        <p14:creationId xmlns:p14="http://schemas.microsoft.com/office/powerpoint/2010/main" val="137116777"/>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3AE75F2-2967-4E98-AAAB-81F31774848D}"/>
              </a:ext>
            </a:extLst>
          </p:cNvPr>
          <p:cNvSpPr>
            <a:spLocks noGrp="1"/>
          </p:cNvSpPr>
          <p:nvPr>
            <p:ph type="title"/>
          </p:nvPr>
        </p:nvSpPr>
        <p:spPr/>
        <p:txBody>
          <a:bodyPr/>
          <a:lstStyle/>
          <a:p>
            <a:r>
              <a:rPr lang="en-US" dirty="0">
                <a:solidFill>
                  <a:schemeClr val="bg1"/>
                </a:solidFill>
              </a:rPr>
              <a:t>What will CME potentially cause? </a:t>
            </a:r>
          </a:p>
        </p:txBody>
      </p:sp>
      <p:sp>
        <p:nvSpPr>
          <p:cNvPr id="3" name="Content Placeholder 2">
            <a:extLst>
              <a:ext uri="{FF2B5EF4-FFF2-40B4-BE49-F238E27FC236}">
                <a16:creationId xmlns:a16="http://schemas.microsoft.com/office/drawing/2014/main" id="{2F1D564B-2062-41BF-8697-3C1EE79062D9}"/>
              </a:ext>
            </a:extLst>
          </p:cNvPr>
          <p:cNvSpPr>
            <a:spLocks noGrp="1"/>
          </p:cNvSpPr>
          <p:nvPr>
            <p:ph idx="1"/>
          </p:nvPr>
        </p:nvSpPr>
        <p:spPr/>
        <p:txBody>
          <a:bodyPr/>
          <a:lstStyle/>
          <a:p>
            <a:r>
              <a:rPr lang="en-US" dirty="0">
                <a:solidFill>
                  <a:schemeClr val="bg1"/>
                </a:solidFill>
              </a:rPr>
              <a:t>Compresses the Earth’s dayside magnetic field while the nightside gets stretched out. </a:t>
            </a:r>
          </a:p>
          <a:p>
            <a:r>
              <a:rPr lang="en-US" dirty="0">
                <a:solidFill>
                  <a:schemeClr val="bg1"/>
                </a:solidFill>
              </a:rPr>
              <a:t>Auroral lights, drift to lower latitudes and become more brilliant. </a:t>
            </a:r>
          </a:p>
          <a:p>
            <a:r>
              <a:rPr lang="en-US" dirty="0">
                <a:solidFill>
                  <a:schemeClr val="bg1"/>
                </a:solidFill>
              </a:rPr>
              <a:t>The magnetic field can also expose Earth to deadly cosmic rays, astronauts in space may receive lethal doses of radiation</a:t>
            </a:r>
          </a:p>
          <a:p>
            <a:r>
              <a:rPr lang="en-US" dirty="0">
                <a:solidFill>
                  <a:srgbClr val="FF0000"/>
                </a:solidFill>
              </a:rPr>
              <a:t>Severely disrupt power grids, satellites, communication networks</a:t>
            </a:r>
          </a:p>
        </p:txBody>
      </p:sp>
    </p:spTree>
    <p:extLst>
      <p:ext uri="{BB962C8B-B14F-4D97-AF65-F5344CB8AC3E}">
        <p14:creationId xmlns:p14="http://schemas.microsoft.com/office/powerpoint/2010/main" val="3025231174"/>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Online Media 3">
            <a:hlinkClick r:id="" action="ppaction://media"/>
            <a:extLst>
              <a:ext uri="{FF2B5EF4-FFF2-40B4-BE49-F238E27FC236}">
                <a16:creationId xmlns:a16="http://schemas.microsoft.com/office/drawing/2014/main" id="{3D37FBCD-ADE2-4F32-883E-FC965D94808D}"/>
              </a:ext>
            </a:extLst>
          </p:cNvPr>
          <p:cNvPicPr>
            <a:picLocks noRot="1" noChangeAspect="1"/>
          </p:cNvPicPr>
          <p:nvPr>
            <a:videoFile r:link="rId1"/>
          </p:nvPr>
        </p:nvPicPr>
        <p:blipFill>
          <a:blip r:embed="rId3"/>
          <a:stretch>
            <a:fillRect/>
          </a:stretch>
        </p:blipFill>
        <p:spPr>
          <a:xfrm>
            <a:off x="1409700" y="792956"/>
            <a:ext cx="9372599" cy="5272087"/>
          </a:xfrm>
          <a:prstGeom prst="rect">
            <a:avLst/>
          </a:prstGeom>
        </p:spPr>
      </p:pic>
    </p:spTree>
    <p:extLst>
      <p:ext uri="{BB962C8B-B14F-4D97-AF65-F5344CB8AC3E}">
        <p14:creationId xmlns:p14="http://schemas.microsoft.com/office/powerpoint/2010/main" val="1802473226"/>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Atmosphere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Visible during solar eclipse. </a:t>
            </a:r>
          </a:p>
          <a:p>
            <a:r>
              <a:rPr lang="en-US" dirty="0">
                <a:solidFill>
                  <a:schemeClr val="bg1"/>
                </a:solidFill>
              </a:rPr>
              <a:t>Four distinct parts:</a:t>
            </a:r>
          </a:p>
          <a:p>
            <a:pPr lvl="1"/>
            <a:r>
              <a:rPr lang="en-US" dirty="0">
                <a:solidFill>
                  <a:schemeClr val="bg1"/>
                </a:solidFill>
              </a:rPr>
              <a:t>Chromosphere</a:t>
            </a:r>
          </a:p>
          <a:p>
            <a:pPr lvl="1"/>
            <a:r>
              <a:rPr lang="en-US" dirty="0">
                <a:solidFill>
                  <a:schemeClr val="bg1"/>
                </a:solidFill>
              </a:rPr>
              <a:t>Transition region</a:t>
            </a:r>
          </a:p>
          <a:p>
            <a:pPr lvl="1"/>
            <a:r>
              <a:rPr lang="en-US" dirty="0">
                <a:solidFill>
                  <a:schemeClr val="bg1"/>
                </a:solidFill>
              </a:rPr>
              <a:t>Corona</a:t>
            </a:r>
          </a:p>
          <a:p>
            <a:pPr lvl="1"/>
            <a:r>
              <a:rPr lang="en-US" dirty="0">
                <a:solidFill>
                  <a:schemeClr val="bg1"/>
                </a:solidFill>
              </a:rPr>
              <a:t>Heliosphere</a:t>
            </a:r>
          </a:p>
        </p:txBody>
      </p:sp>
      <p:pic>
        <p:nvPicPr>
          <p:cNvPr id="5" name="Picture 4">
            <a:extLst>
              <a:ext uri="{FF2B5EF4-FFF2-40B4-BE49-F238E27FC236}">
                <a16:creationId xmlns:a16="http://schemas.microsoft.com/office/drawing/2014/main" id="{025DD0D2-EED5-41B6-AB87-436B18E05AA0}"/>
              </a:ext>
            </a:extLst>
          </p:cNvPr>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7065579" y="2960797"/>
            <a:ext cx="4288221" cy="3216166"/>
          </a:xfrm>
          <a:prstGeom prst="rect">
            <a:avLst/>
          </a:prstGeom>
        </p:spPr>
      </p:pic>
    </p:spTree>
    <p:extLst>
      <p:ext uri="{BB962C8B-B14F-4D97-AF65-F5344CB8AC3E}">
        <p14:creationId xmlns:p14="http://schemas.microsoft.com/office/powerpoint/2010/main" val="131645544"/>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 name="Picture 7">
            <a:extLst>
              <a:ext uri="{FF2B5EF4-FFF2-40B4-BE49-F238E27FC236}">
                <a16:creationId xmlns:a16="http://schemas.microsoft.com/office/drawing/2014/main" id="{0214766E-A068-4F37-8A8E-9F89E458A80A}"/>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838165" y="1690688"/>
            <a:ext cx="5257835" cy="3691892"/>
          </a:xfrm>
          <a:prstGeom prst="rect">
            <a:avLst/>
          </a:prstGeom>
        </p:spPr>
      </p:pic>
      <p:sp>
        <p:nvSpPr>
          <p:cNvPr id="2" name="Title 1">
            <a:extLst>
              <a:ext uri="{FF2B5EF4-FFF2-40B4-BE49-F238E27FC236}">
                <a16:creationId xmlns:a16="http://schemas.microsoft.com/office/drawing/2014/main" id="{936BC417-6D29-4F60-A080-DB135A6BAC34}"/>
              </a:ext>
            </a:extLst>
          </p:cNvPr>
          <p:cNvSpPr>
            <a:spLocks noGrp="1"/>
          </p:cNvSpPr>
          <p:nvPr>
            <p:ph type="title"/>
          </p:nvPr>
        </p:nvSpPr>
        <p:spPr/>
        <p:txBody>
          <a:bodyPr/>
          <a:lstStyle/>
          <a:p>
            <a:r>
              <a:rPr lang="en-US" dirty="0">
                <a:solidFill>
                  <a:schemeClr val="bg1"/>
                </a:solidFill>
              </a:rPr>
              <a:t>Solar Wind Plasma</a:t>
            </a:r>
          </a:p>
        </p:txBody>
      </p:sp>
      <p:pic>
        <p:nvPicPr>
          <p:cNvPr id="5122" name="Picture 2" descr="Magnetic Loops">
            <a:extLst>
              <a:ext uri="{FF2B5EF4-FFF2-40B4-BE49-F238E27FC236}">
                <a16:creationId xmlns:a16="http://schemas.microsoft.com/office/drawing/2014/main" id="{8E2D0697-40C3-454A-87CA-39E81E8DF783}"/>
              </a:ext>
            </a:extLst>
          </p:cNvPr>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6706635" y="1690688"/>
            <a:ext cx="4110720" cy="369189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933715700"/>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C214319-F7D2-49F6-B74F-22766734E4AA}"/>
              </a:ext>
            </a:extLst>
          </p:cNvPr>
          <p:cNvSpPr>
            <a:spLocks noGrp="1"/>
          </p:cNvSpPr>
          <p:nvPr>
            <p:ph type="title"/>
          </p:nvPr>
        </p:nvSpPr>
        <p:spPr/>
        <p:txBody>
          <a:bodyPr/>
          <a:lstStyle/>
          <a:p>
            <a:r>
              <a:rPr lang="en-US" dirty="0">
                <a:solidFill>
                  <a:schemeClr val="bg1"/>
                </a:solidFill>
              </a:rPr>
              <a:t>How can we observe?</a:t>
            </a:r>
          </a:p>
        </p:txBody>
      </p:sp>
      <p:sp>
        <p:nvSpPr>
          <p:cNvPr id="3" name="Content Placeholder 2">
            <a:extLst>
              <a:ext uri="{FF2B5EF4-FFF2-40B4-BE49-F238E27FC236}">
                <a16:creationId xmlns:a16="http://schemas.microsoft.com/office/drawing/2014/main" id="{4EF13A80-2253-4F76-9741-E11FD5C0E57A}"/>
              </a:ext>
            </a:extLst>
          </p:cNvPr>
          <p:cNvSpPr>
            <a:spLocks noGrp="1"/>
          </p:cNvSpPr>
          <p:nvPr>
            <p:ph idx="1"/>
          </p:nvPr>
        </p:nvSpPr>
        <p:spPr/>
        <p:txBody>
          <a:bodyPr/>
          <a:lstStyle/>
          <a:p>
            <a:pPr lvl="1"/>
            <a:r>
              <a:rPr lang="en-US" dirty="0">
                <a:solidFill>
                  <a:schemeClr val="bg1"/>
                </a:solidFill>
              </a:rPr>
              <a:t>Direct view with filters applied</a:t>
            </a:r>
          </a:p>
          <a:p>
            <a:pPr lvl="2"/>
            <a:r>
              <a:rPr lang="en-US" dirty="0">
                <a:solidFill>
                  <a:schemeClr val="bg1"/>
                </a:solidFill>
              </a:rPr>
              <a:t>Metallized Mylar plastic (turns Sun blue)</a:t>
            </a:r>
          </a:p>
          <a:p>
            <a:pPr lvl="2"/>
            <a:r>
              <a:rPr lang="en-US" dirty="0">
                <a:solidFill>
                  <a:schemeClr val="bg1"/>
                </a:solidFill>
              </a:rPr>
              <a:t>Metal-on-glass filters</a:t>
            </a:r>
          </a:p>
          <a:p>
            <a:pPr lvl="1"/>
            <a:r>
              <a:rPr lang="en-US" dirty="0">
                <a:solidFill>
                  <a:schemeClr val="bg1"/>
                </a:solidFill>
              </a:rPr>
              <a:t>Project on a piece of paper. </a:t>
            </a:r>
          </a:p>
        </p:txBody>
      </p:sp>
      <p:pic>
        <p:nvPicPr>
          <p:cNvPr id="4" name="Picture 3">
            <a:extLst>
              <a:ext uri="{FF2B5EF4-FFF2-40B4-BE49-F238E27FC236}">
                <a16:creationId xmlns:a16="http://schemas.microsoft.com/office/drawing/2014/main" id="{00653272-E696-4A3F-88AF-7F7C3DD218BD}"/>
              </a:ext>
            </a:extLst>
          </p:cNvPr>
          <p:cNvPicPr>
            <a:picLocks noChangeAspect="1"/>
          </p:cNvPicPr>
          <p:nvPr/>
        </p:nvPicPr>
        <p:blipFill>
          <a:blip r:embed="rId2"/>
          <a:stretch>
            <a:fillRect/>
          </a:stretch>
        </p:blipFill>
        <p:spPr>
          <a:xfrm>
            <a:off x="8197215" y="3387090"/>
            <a:ext cx="2143125" cy="2419350"/>
          </a:xfrm>
          <a:prstGeom prst="rect">
            <a:avLst/>
          </a:prstGeom>
        </p:spPr>
      </p:pic>
      <p:pic>
        <p:nvPicPr>
          <p:cNvPr id="5" name="Picture 4">
            <a:extLst>
              <a:ext uri="{FF2B5EF4-FFF2-40B4-BE49-F238E27FC236}">
                <a16:creationId xmlns:a16="http://schemas.microsoft.com/office/drawing/2014/main" id="{947B8457-A240-4B30-8266-2BC0823FC5CC}"/>
              </a:ext>
            </a:extLst>
          </p:cNvPr>
          <p:cNvPicPr>
            <a:picLocks noChangeAspect="1"/>
          </p:cNvPicPr>
          <p:nvPr/>
        </p:nvPicPr>
        <p:blipFill>
          <a:blip r:embed="rId3"/>
          <a:stretch>
            <a:fillRect/>
          </a:stretch>
        </p:blipFill>
        <p:spPr>
          <a:xfrm>
            <a:off x="4654867" y="3429000"/>
            <a:ext cx="2335530" cy="2335530"/>
          </a:xfrm>
          <a:prstGeom prst="rect">
            <a:avLst/>
          </a:prstGeom>
        </p:spPr>
      </p:pic>
      <p:pic>
        <p:nvPicPr>
          <p:cNvPr id="6" name="Picture 5">
            <a:extLst>
              <a:ext uri="{FF2B5EF4-FFF2-40B4-BE49-F238E27FC236}">
                <a16:creationId xmlns:a16="http://schemas.microsoft.com/office/drawing/2014/main" id="{664DCC46-E439-4542-9824-933787FAC82D}"/>
              </a:ext>
            </a:extLst>
          </p:cNvPr>
          <p:cNvPicPr>
            <a:picLocks noChangeAspect="1"/>
          </p:cNvPicPr>
          <p:nvPr/>
        </p:nvPicPr>
        <p:blipFill>
          <a:blip r:embed="rId4"/>
          <a:stretch>
            <a:fillRect/>
          </a:stretch>
        </p:blipFill>
        <p:spPr>
          <a:xfrm>
            <a:off x="1112520" y="3429000"/>
            <a:ext cx="2335530" cy="2335530"/>
          </a:xfrm>
          <a:prstGeom prst="rect">
            <a:avLst/>
          </a:prstGeom>
        </p:spPr>
      </p:pic>
    </p:spTree>
    <p:extLst>
      <p:ext uri="{BB962C8B-B14F-4D97-AF65-F5344CB8AC3E}">
        <p14:creationId xmlns:p14="http://schemas.microsoft.com/office/powerpoint/2010/main" val="134532252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96879A5-5F20-49C8-BB54-176E52A8D4E4}"/>
              </a:ext>
            </a:extLst>
          </p:cNvPr>
          <p:cNvSpPr>
            <a:spLocks noGrp="1"/>
          </p:cNvSpPr>
          <p:nvPr>
            <p:ph type="title"/>
          </p:nvPr>
        </p:nvSpPr>
        <p:spPr/>
        <p:txBody>
          <a:bodyPr/>
          <a:lstStyle/>
          <a:p>
            <a:r>
              <a:rPr lang="en-US" dirty="0">
                <a:solidFill>
                  <a:schemeClr val="bg1"/>
                </a:solidFill>
              </a:rPr>
              <a:t>Orbit and location</a:t>
            </a:r>
          </a:p>
        </p:txBody>
      </p:sp>
      <p:pic>
        <p:nvPicPr>
          <p:cNvPr id="5" name="Content Placeholder 4">
            <a:extLst>
              <a:ext uri="{FF2B5EF4-FFF2-40B4-BE49-F238E27FC236}">
                <a16:creationId xmlns:a16="http://schemas.microsoft.com/office/drawing/2014/main" id="{176748BD-B708-49D3-81DE-4160818F25D9}"/>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7002462" y="1253330"/>
            <a:ext cx="4351338" cy="4351338"/>
          </a:xfrm>
        </p:spPr>
      </p:pic>
      <p:sp>
        <p:nvSpPr>
          <p:cNvPr id="7" name="TextBox 6">
            <a:extLst>
              <a:ext uri="{FF2B5EF4-FFF2-40B4-BE49-F238E27FC236}">
                <a16:creationId xmlns:a16="http://schemas.microsoft.com/office/drawing/2014/main" id="{D2EDC3DC-7723-4072-8EE9-AEAF02C05AE3}"/>
              </a:ext>
            </a:extLst>
          </p:cNvPr>
          <p:cNvSpPr txBox="1"/>
          <p:nvPr/>
        </p:nvSpPr>
        <p:spPr>
          <a:xfrm>
            <a:off x="838200" y="2305615"/>
            <a:ext cx="6164262" cy="2246769"/>
          </a:xfrm>
          <a:prstGeom prst="rect">
            <a:avLst/>
          </a:prstGeom>
          <a:noFill/>
        </p:spPr>
        <p:txBody>
          <a:bodyPr wrap="square" rtlCol="0">
            <a:spAutoFit/>
          </a:bodyPr>
          <a:lstStyle/>
          <a:p>
            <a:r>
              <a:rPr lang="en-US" sz="2800" dirty="0">
                <a:solidFill>
                  <a:schemeClr val="bg1"/>
                </a:solidFill>
              </a:rPr>
              <a:t>The Sun lies close to the inner rim of the Milky Way's Orion Arm, in the Local Interstellar Cloud or the Gould Belt, at a distance of 25,000–28,000 light-years from the Galactic Center.</a:t>
            </a:r>
          </a:p>
        </p:txBody>
      </p:sp>
      <p:sp>
        <p:nvSpPr>
          <p:cNvPr id="3" name="Oval 2">
            <a:extLst>
              <a:ext uri="{FF2B5EF4-FFF2-40B4-BE49-F238E27FC236}">
                <a16:creationId xmlns:a16="http://schemas.microsoft.com/office/drawing/2014/main" id="{3A64EDE1-040D-4FD9-9964-5555D43CC5CA}"/>
              </a:ext>
            </a:extLst>
          </p:cNvPr>
          <p:cNvSpPr/>
          <p:nvPr/>
        </p:nvSpPr>
        <p:spPr>
          <a:xfrm>
            <a:off x="8964771" y="4059936"/>
            <a:ext cx="426720" cy="394912"/>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6" name="Straight Arrow Connector 5">
            <a:extLst>
              <a:ext uri="{FF2B5EF4-FFF2-40B4-BE49-F238E27FC236}">
                <a16:creationId xmlns:a16="http://schemas.microsoft.com/office/drawing/2014/main" id="{A1721884-0912-4B73-8BAA-8867E3A8615C}"/>
              </a:ext>
            </a:extLst>
          </p:cNvPr>
          <p:cNvCxnSpPr>
            <a:cxnSpLocks/>
          </p:cNvCxnSpPr>
          <p:nvPr/>
        </p:nvCxnSpPr>
        <p:spPr>
          <a:xfrm flipH="1" flipV="1">
            <a:off x="9333914" y="4454848"/>
            <a:ext cx="1427871" cy="1559090"/>
          </a:xfrm>
          <a:prstGeom prst="straightConnector1">
            <a:avLst/>
          </a:prstGeom>
          <a:ln>
            <a:solidFill>
              <a:srgbClr val="FF0000"/>
            </a:solidFill>
            <a:tailEnd type="triangle"/>
          </a:ln>
        </p:spPr>
        <p:style>
          <a:lnRef idx="1">
            <a:schemeClr val="accent1"/>
          </a:lnRef>
          <a:fillRef idx="0">
            <a:schemeClr val="accent1"/>
          </a:fillRef>
          <a:effectRef idx="0">
            <a:schemeClr val="accent1"/>
          </a:effectRef>
          <a:fontRef idx="minor">
            <a:schemeClr val="tx1"/>
          </a:fontRef>
        </p:style>
      </p:cxnSp>
      <p:sp>
        <p:nvSpPr>
          <p:cNvPr id="12" name="TextBox 11">
            <a:extLst>
              <a:ext uri="{FF2B5EF4-FFF2-40B4-BE49-F238E27FC236}">
                <a16:creationId xmlns:a16="http://schemas.microsoft.com/office/drawing/2014/main" id="{E7EE2C78-661B-4605-A5F1-0B88EB506DE7}"/>
              </a:ext>
            </a:extLst>
          </p:cNvPr>
          <p:cNvSpPr txBox="1"/>
          <p:nvPr/>
        </p:nvSpPr>
        <p:spPr>
          <a:xfrm>
            <a:off x="10761785" y="5999580"/>
            <a:ext cx="636906" cy="369332"/>
          </a:xfrm>
          <a:prstGeom prst="rect">
            <a:avLst/>
          </a:prstGeom>
          <a:noFill/>
        </p:spPr>
        <p:txBody>
          <a:bodyPr wrap="none" rtlCol="0">
            <a:spAutoFit/>
          </a:bodyPr>
          <a:lstStyle/>
          <a:p>
            <a:r>
              <a:rPr lang="en-US" dirty="0">
                <a:solidFill>
                  <a:srgbClr val="FF0000"/>
                </a:solidFill>
              </a:rPr>
              <a:t>Here</a:t>
            </a:r>
          </a:p>
        </p:txBody>
      </p:sp>
    </p:spTree>
    <p:extLst>
      <p:ext uri="{BB962C8B-B14F-4D97-AF65-F5344CB8AC3E}">
        <p14:creationId xmlns:p14="http://schemas.microsoft.com/office/powerpoint/2010/main" val="78421416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074" name="Picture 2" descr="Image result for solar system location in milky way galaxy">
            <a:extLst>
              <a:ext uri="{FF2B5EF4-FFF2-40B4-BE49-F238E27FC236}">
                <a16:creationId xmlns:a16="http://schemas.microsoft.com/office/drawing/2014/main" id="{E33F8FD6-3058-4D17-BE3C-528D3071A538}"/>
              </a:ext>
            </a:extLst>
          </p:cNvPr>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667000" y="0"/>
            <a:ext cx="6858000" cy="6858000"/>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4344303"/>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B9E5A80-E243-4380-A792-571374C15EAD}"/>
              </a:ext>
            </a:extLst>
          </p:cNvPr>
          <p:cNvSpPr>
            <a:spLocks noGrp="1"/>
          </p:cNvSpPr>
          <p:nvPr>
            <p:ph type="title"/>
          </p:nvPr>
        </p:nvSpPr>
        <p:spPr/>
        <p:txBody>
          <a:bodyPr/>
          <a:lstStyle/>
          <a:p>
            <a:r>
              <a:rPr lang="en-US" dirty="0">
                <a:solidFill>
                  <a:schemeClr val="bg1"/>
                </a:solidFill>
              </a:rPr>
              <a:t>Citation</a:t>
            </a:r>
          </a:p>
        </p:txBody>
      </p:sp>
      <p:sp>
        <p:nvSpPr>
          <p:cNvPr id="3" name="Content Placeholder 2">
            <a:extLst>
              <a:ext uri="{FF2B5EF4-FFF2-40B4-BE49-F238E27FC236}">
                <a16:creationId xmlns:a16="http://schemas.microsoft.com/office/drawing/2014/main" id="{BE8DD0A9-F156-480A-854F-F50B7A1F8C89}"/>
              </a:ext>
            </a:extLst>
          </p:cNvPr>
          <p:cNvSpPr>
            <a:spLocks noGrp="1"/>
          </p:cNvSpPr>
          <p:nvPr>
            <p:ph idx="1"/>
          </p:nvPr>
        </p:nvSpPr>
        <p:spPr>
          <a:xfrm>
            <a:off x="824948" y="1441312"/>
            <a:ext cx="10515600" cy="4351338"/>
          </a:xfrm>
        </p:spPr>
        <p:txBody>
          <a:bodyPr>
            <a:noAutofit/>
          </a:bodyPr>
          <a:lstStyle/>
          <a:p>
            <a:r>
              <a:rPr lang="en-US" sz="1600" dirty="0">
                <a:solidFill>
                  <a:schemeClr val="bg1"/>
                </a:solidFill>
              </a:rPr>
              <a:t>Abhyankar, K. D. "A Survey of the Solar Atmospheric Models." </a:t>
            </a:r>
            <a:r>
              <a:rPr lang="en-US" sz="1600" i="1" dirty="0">
                <a:solidFill>
                  <a:schemeClr val="bg1"/>
                </a:solidFill>
              </a:rPr>
              <a:t>Bulletin of the Astronomical </a:t>
            </a:r>
            <a:r>
              <a:rPr lang="en-US" sz="1600" i="1" dirty="0" err="1">
                <a:solidFill>
                  <a:schemeClr val="bg1"/>
                </a:solidFill>
              </a:rPr>
              <a:t>Soceity</a:t>
            </a:r>
            <a:r>
              <a:rPr lang="en-US" sz="1600" i="1" dirty="0">
                <a:solidFill>
                  <a:schemeClr val="bg1"/>
                </a:solidFill>
              </a:rPr>
              <a:t> of India, vol.5, p.40</a:t>
            </a:r>
            <a:r>
              <a:rPr lang="en-US" sz="1600" dirty="0">
                <a:solidFill>
                  <a:schemeClr val="bg1"/>
                </a:solidFill>
              </a:rPr>
              <a:t> 5 (1977): 40. Web.</a:t>
            </a:r>
          </a:p>
          <a:p>
            <a:r>
              <a:rPr lang="en-US" sz="1600" dirty="0" err="1">
                <a:solidFill>
                  <a:schemeClr val="bg1"/>
                </a:solidFill>
              </a:rPr>
              <a:t>Basu</a:t>
            </a:r>
            <a:r>
              <a:rPr lang="en-US" sz="1600" dirty="0">
                <a:solidFill>
                  <a:schemeClr val="bg1"/>
                </a:solidFill>
              </a:rPr>
              <a:t>, </a:t>
            </a:r>
            <a:r>
              <a:rPr lang="en-US" sz="1600" dirty="0" err="1">
                <a:solidFill>
                  <a:schemeClr val="bg1"/>
                </a:solidFill>
              </a:rPr>
              <a:t>Sarbani</a:t>
            </a:r>
            <a:r>
              <a:rPr lang="en-US" sz="1600" dirty="0">
                <a:solidFill>
                  <a:schemeClr val="bg1"/>
                </a:solidFill>
              </a:rPr>
              <a:t>, and H. M. </a:t>
            </a:r>
            <a:r>
              <a:rPr lang="en-US" sz="1600" dirty="0" err="1">
                <a:solidFill>
                  <a:schemeClr val="bg1"/>
                </a:solidFill>
              </a:rPr>
              <a:t>Antia</a:t>
            </a:r>
            <a:r>
              <a:rPr lang="en-US" sz="1600" dirty="0">
                <a:solidFill>
                  <a:schemeClr val="bg1"/>
                </a:solidFill>
              </a:rPr>
              <a:t>. "Helioseismology and Solar Abundances." </a:t>
            </a:r>
            <a:r>
              <a:rPr lang="en-US" sz="1600" i="1" dirty="0">
                <a:solidFill>
                  <a:schemeClr val="bg1"/>
                </a:solidFill>
              </a:rPr>
              <a:t>Physics Reports, Volume 457, Issue 5-6, p.217-283.</a:t>
            </a:r>
            <a:r>
              <a:rPr lang="en-US" sz="1600" dirty="0">
                <a:solidFill>
                  <a:schemeClr val="bg1"/>
                </a:solidFill>
              </a:rPr>
              <a:t> 457 (2008): 217-83. Web.</a:t>
            </a:r>
          </a:p>
          <a:p>
            <a:r>
              <a:rPr lang="en-US" sz="1600" dirty="0">
                <a:solidFill>
                  <a:schemeClr val="bg1"/>
                </a:solidFill>
              </a:rPr>
              <a:t>Eisenhauer, F., et al. "SINFONI in the Galactic Center: Young Stars and Infrared Flares in the Central Light-Month." </a:t>
            </a:r>
            <a:r>
              <a:rPr lang="en-US" sz="1600" i="1" dirty="0">
                <a:solidFill>
                  <a:schemeClr val="bg1"/>
                </a:solidFill>
              </a:rPr>
              <a:t>The Astrophysical Journal, Volume 628, Issue 1, pp.246-259.</a:t>
            </a:r>
            <a:r>
              <a:rPr lang="en-US" sz="1600" dirty="0">
                <a:solidFill>
                  <a:schemeClr val="bg1"/>
                </a:solidFill>
              </a:rPr>
              <a:t> 628 (2005): 246-59. Web.</a:t>
            </a:r>
          </a:p>
          <a:p>
            <a:r>
              <a:rPr lang="en-US" sz="1600" dirty="0" err="1">
                <a:solidFill>
                  <a:schemeClr val="bg1"/>
                </a:solidFill>
              </a:rPr>
              <a:t>Erdélyi</a:t>
            </a:r>
            <a:r>
              <a:rPr lang="en-US" sz="1600" dirty="0">
                <a:solidFill>
                  <a:schemeClr val="bg1"/>
                </a:solidFill>
              </a:rPr>
              <a:t>, R., and I. </a:t>
            </a:r>
            <a:r>
              <a:rPr lang="en-US" sz="1600" dirty="0" err="1">
                <a:solidFill>
                  <a:schemeClr val="bg1"/>
                </a:solidFill>
              </a:rPr>
              <a:t>Ballai</a:t>
            </a:r>
            <a:r>
              <a:rPr lang="en-US" sz="1600" dirty="0">
                <a:solidFill>
                  <a:schemeClr val="bg1"/>
                </a:solidFill>
              </a:rPr>
              <a:t>. "Heating of the Solar and Stellar Coronae: A Review." </a:t>
            </a:r>
            <a:r>
              <a:rPr lang="en-US" sz="1600" i="1" dirty="0" err="1">
                <a:solidFill>
                  <a:schemeClr val="bg1"/>
                </a:solidFill>
              </a:rPr>
              <a:t>Astronomische</a:t>
            </a:r>
            <a:r>
              <a:rPr lang="en-US" sz="1600" i="1" dirty="0">
                <a:solidFill>
                  <a:schemeClr val="bg1"/>
                </a:solidFill>
              </a:rPr>
              <a:t> </a:t>
            </a:r>
            <a:r>
              <a:rPr lang="en-US" sz="1600" i="1" dirty="0" err="1">
                <a:solidFill>
                  <a:schemeClr val="bg1"/>
                </a:solidFill>
              </a:rPr>
              <a:t>Nachrichten</a:t>
            </a:r>
            <a:r>
              <a:rPr lang="en-US" sz="1600" i="1" dirty="0">
                <a:solidFill>
                  <a:schemeClr val="bg1"/>
                </a:solidFill>
              </a:rPr>
              <a:t>, Vol.328, Issue 8, p.726-733</a:t>
            </a:r>
            <a:r>
              <a:rPr lang="en-US" sz="1600" dirty="0">
                <a:solidFill>
                  <a:schemeClr val="bg1"/>
                </a:solidFill>
              </a:rPr>
              <a:t> 328 (2007): 726-33. Web.</a:t>
            </a:r>
          </a:p>
          <a:p>
            <a:r>
              <a:rPr lang="en-US" sz="1600" dirty="0">
                <a:solidFill>
                  <a:schemeClr val="bg1"/>
                </a:solidFill>
              </a:rPr>
              <a:t>Hathaway, David H. "The Solar Interior." Oct 1, 2015. Web. Sep 8, 2019 &lt;</a:t>
            </a:r>
            <a:r>
              <a:rPr lang="en-US" sz="1600" dirty="0">
                <a:solidFill>
                  <a:schemeClr val="bg1"/>
                </a:solidFill>
                <a:hlinkClick r:id="rId2">
                  <a:extLst>
                    <a:ext uri="{A12FA001-AC4F-418D-AE19-62706E023703}">
                      <ahyp:hlinkClr xmlns:ahyp="http://schemas.microsoft.com/office/drawing/2018/hyperlinkcolor" xmlns="" val="tx"/>
                    </a:ext>
                  </a:extLst>
                </a:hlinkClick>
              </a:rPr>
              <a:t>https://solarscience.msfc.nasa.gov/interior.shtml</a:t>
            </a:r>
            <a:r>
              <a:rPr lang="en-US" sz="1600" dirty="0">
                <a:solidFill>
                  <a:schemeClr val="bg1"/>
                </a:solidFill>
              </a:rPr>
              <a:t>&gt;.</a:t>
            </a:r>
          </a:p>
          <a:p>
            <a:r>
              <a:rPr lang="en-US" sz="1600" dirty="0" err="1">
                <a:solidFill>
                  <a:schemeClr val="bg1"/>
                </a:solidFill>
              </a:rPr>
              <a:t>Woolfson</a:t>
            </a:r>
            <a:r>
              <a:rPr lang="en-US" sz="1600" dirty="0">
                <a:solidFill>
                  <a:schemeClr val="bg1"/>
                </a:solidFill>
              </a:rPr>
              <a:t>, M. "The Origin and Evolution of the Solar System." </a:t>
            </a:r>
            <a:r>
              <a:rPr lang="en-US" sz="1600" i="1" dirty="0">
                <a:solidFill>
                  <a:schemeClr val="bg1"/>
                </a:solidFill>
              </a:rPr>
              <a:t>Astronomy &amp; Geophysics, Vol.41, Issue 1, p.12</a:t>
            </a:r>
            <a:r>
              <a:rPr lang="en-US" sz="1600" dirty="0">
                <a:solidFill>
                  <a:schemeClr val="bg1"/>
                </a:solidFill>
              </a:rPr>
              <a:t> 41 (2000): 12. Web.</a:t>
            </a:r>
          </a:p>
          <a:p>
            <a:r>
              <a:rPr lang="en-US" sz="1600" dirty="0">
                <a:solidFill>
                  <a:schemeClr val="bg1"/>
                </a:solidFill>
              </a:rPr>
              <a:t>“National Schools' Observatory.” </a:t>
            </a:r>
            <a:r>
              <a:rPr lang="en-US" sz="1600" i="1" dirty="0">
                <a:solidFill>
                  <a:schemeClr val="bg1"/>
                </a:solidFill>
              </a:rPr>
              <a:t>Life Cycle of a Star | National Schools' Observatory</a:t>
            </a:r>
            <a:r>
              <a:rPr lang="en-US" sz="1600" dirty="0">
                <a:solidFill>
                  <a:schemeClr val="bg1"/>
                </a:solidFill>
              </a:rPr>
              <a:t>, </a:t>
            </a:r>
            <a:r>
              <a:rPr lang="en-US" sz="1600" dirty="0">
                <a:solidFill>
                  <a:schemeClr val="bg1"/>
                </a:solidFill>
                <a:hlinkClick r:id="rId3"/>
              </a:rPr>
              <a:t>https://www.schoolsobservatory.org/learn/astro/stars/cycle</a:t>
            </a:r>
            <a:r>
              <a:rPr lang="en-US" sz="1600" dirty="0">
                <a:solidFill>
                  <a:schemeClr val="bg1"/>
                </a:solidFill>
              </a:rPr>
              <a:t>.</a:t>
            </a:r>
          </a:p>
          <a:p>
            <a:r>
              <a:rPr lang="en-US" sz="1600" dirty="0">
                <a:solidFill>
                  <a:schemeClr val="bg1"/>
                </a:solidFill>
              </a:rPr>
              <a:t>“Coronal Mass Ejection (CME).” Coronal Mass Ejection (CME) | UCAR Center for Science Education, </a:t>
            </a:r>
            <a:r>
              <a:rPr lang="en-US" sz="1600" dirty="0">
                <a:solidFill>
                  <a:schemeClr val="bg1"/>
                </a:solidFill>
                <a:hlinkClick r:id="rId4"/>
              </a:rPr>
              <a:t>https://scied.ucar.edu/coronal-mass-ejection</a:t>
            </a:r>
            <a:r>
              <a:rPr lang="en-US" sz="1600" dirty="0">
                <a:solidFill>
                  <a:schemeClr val="bg1"/>
                </a:solidFill>
              </a:rPr>
              <a:t>.</a:t>
            </a:r>
          </a:p>
          <a:p>
            <a:r>
              <a:rPr lang="en-US" sz="1600" dirty="0">
                <a:solidFill>
                  <a:schemeClr val="bg1"/>
                </a:solidFill>
              </a:rPr>
              <a:t>“Sunspots.” Sunspots | UCAR Center for Science Education, </a:t>
            </a:r>
            <a:r>
              <a:rPr lang="en-US" sz="1600" dirty="0">
                <a:solidFill>
                  <a:schemeClr val="bg1"/>
                </a:solidFill>
                <a:hlinkClick r:id="rId5"/>
              </a:rPr>
              <a:t>https://scied.ucar.edu/sunspots</a:t>
            </a:r>
            <a:r>
              <a:rPr lang="en-US" sz="1600" dirty="0">
                <a:solidFill>
                  <a:schemeClr val="bg1"/>
                </a:solidFill>
              </a:rPr>
              <a:t>.</a:t>
            </a:r>
          </a:p>
          <a:p>
            <a:r>
              <a:rPr lang="en-US" sz="1600" dirty="0">
                <a:solidFill>
                  <a:schemeClr val="bg1"/>
                </a:solidFill>
              </a:rPr>
              <a:t>“Solar Flare.” Solar Flare | UCAR Center for Science Education, https://scied.ucar.edu/solar-flare.</a:t>
            </a:r>
          </a:p>
        </p:txBody>
      </p:sp>
    </p:spTree>
    <p:extLst>
      <p:ext uri="{BB962C8B-B14F-4D97-AF65-F5344CB8AC3E}">
        <p14:creationId xmlns:p14="http://schemas.microsoft.com/office/powerpoint/2010/main" val="3722616538"/>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6575527-DCA8-42C7-93CB-CDF798D284C6}"/>
              </a:ext>
            </a:extLst>
          </p:cNvPr>
          <p:cNvSpPr>
            <a:spLocks noGrp="1"/>
          </p:cNvSpPr>
          <p:nvPr>
            <p:ph type="title"/>
          </p:nvPr>
        </p:nvSpPr>
        <p:spPr/>
        <p:txBody>
          <a:bodyPr/>
          <a:lstStyle/>
          <a:p>
            <a:r>
              <a:rPr lang="en-US" dirty="0">
                <a:solidFill>
                  <a:schemeClr val="bg1"/>
                </a:solidFill>
              </a:rPr>
              <a:t>Stages of stars</a:t>
            </a:r>
          </a:p>
        </p:txBody>
      </p:sp>
      <p:pic>
        <p:nvPicPr>
          <p:cNvPr id="2050" name="Picture 2"/>
          <p:cNvPicPr>
            <a:picLocks noGrp="1" noChangeAspect="1" noChangeArrowheads="1"/>
          </p:cNvPicPr>
          <p:nvPr>
            <p:ph idx="1"/>
          </p:nvPr>
        </p:nvPicPr>
        <p:blipFill>
          <a:blip r:embed="rId3">
            <a:extLst>
              <a:ext uri="{28A0092B-C50C-407E-A947-70E740481C1C}">
                <a14:useLocalDpi xmlns:a14="http://schemas.microsoft.com/office/drawing/2010/main" val="0"/>
              </a:ext>
            </a:extLst>
          </a:blip>
          <a:srcRect/>
          <a:stretch>
            <a:fillRect/>
          </a:stretch>
        </p:blipFill>
        <p:spPr bwMode="auto">
          <a:xfrm>
            <a:off x="1775790" y="1628492"/>
            <a:ext cx="8768805" cy="449401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cxnSp>
        <p:nvCxnSpPr>
          <p:cNvPr id="5" name="Straight Arrow Connector 4"/>
          <p:cNvCxnSpPr/>
          <p:nvPr/>
        </p:nvCxnSpPr>
        <p:spPr>
          <a:xfrm>
            <a:off x="4678016" y="2054087"/>
            <a:ext cx="132521" cy="556591"/>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3211205" y="1673232"/>
            <a:ext cx="1877630" cy="369332"/>
          </a:xfrm>
          <a:prstGeom prst="rect">
            <a:avLst/>
          </a:prstGeom>
          <a:noFill/>
        </p:spPr>
        <p:txBody>
          <a:bodyPr wrap="none" rtlCol="0">
            <a:spAutoFit/>
          </a:bodyPr>
          <a:lstStyle/>
          <a:p>
            <a:r>
              <a:rPr lang="en-US" dirty="0">
                <a:solidFill>
                  <a:srgbClr val="FF0000"/>
                </a:solidFill>
              </a:rPr>
              <a:t>Our sun right now</a:t>
            </a:r>
          </a:p>
        </p:txBody>
      </p:sp>
      <p:sp>
        <p:nvSpPr>
          <p:cNvPr id="11" name="Oval 10"/>
          <p:cNvSpPr/>
          <p:nvPr/>
        </p:nvSpPr>
        <p:spPr>
          <a:xfrm>
            <a:off x="4399720" y="2610678"/>
            <a:ext cx="1020419" cy="569843"/>
          </a:xfrm>
          <a:prstGeom prst="ellipse">
            <a:avLst/>
          </a:prstGeom>
          <a:noFill/>
          <a:ln>
            <a:solidFill>
              <a:srgbClr val="FF000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3" name="Straight Arrow Connector 12"/>
          <p:cNvCxnSpPr/>
          <p:nvPr/>
        </p:nvCxnSpPr>
        <p:spPr>
          <a:xfrm flipV="1">
            <a:off x="4962938" y="3299791"/>
            <a:ext cx="53009" cy="503583"/>
          </a:xfrm>
          <a:prstGeom prst="straightConnector1">
            <a:avLst/>
          </a:prstGeom>
          <a:ln>
            <a:solidFill>
              <a:srgbClr val="FF0000"/>
            </a:solidFill>
            <a:tailEnd type="arrow"/>
          </a:ln>
        </p:spPr>
        <p:style>
          <a:lnRef idx="1">
            <a:schemeClr val="accent1"/>
          </a:lnRef>
          <a:fillRef idx="0">
            <a:schemeClr val="accent1"/>
          </a:fillRef>
          <a:effectRef idx="0">
            <a:schemeClr val="accent1"/>
          </a:effectRef>
          <a:fontRef idx="minor">
            <a:schemeClr val="tx1"/>
          </a:fontRef>
        </p:style>
      </p:cxnSp>
      <p:sp>
        <p:nvSpPr>
          <p:cNvPr id="15" name="TextBox 14"/>
          <p:cNvSpPr txBox="1"/>
          <p:nvPr/>
        </p:nvSpPr>
        <p:spPr>
          <a:xfrm>
            <a:off x="3806706" y="3805102"/>
            <a:ext cx="1692944" cy="646331"/>
          </a:xfrm>
          <a:prstGeom prst="rect">
            <a:avLst/>
          </a:prstGeom>
          <a:noFill/>
        </p:spPr>
        <p:txBody>
          <a:bodyPr wrap="square" rtlCol="0">
            <a:spAutoFit/>
          </a:bodyPr>
          <a:lstStyle/>
          <a:p>
            <a:r>
              <a:rPr lang="en-US" dirty="0">
                <a:solidFill>
                  <a:srgbClr val="FF0000"/>
                </a:solidFill>
              </a:rPr>
              <a:t>Main sequence stage</a:t>
            </a:r>
          </a:p>
        </p:txBody>
      </p:sp>
    </p:spTree>
    <p:extLst>
      <p:ext uri="{BB962C8B-B14F-4D97-AF65-F5344CB8AC3E}">
        <p14:creationId xmlns:p14="http://schemas.microsoft.com/office/powerpoint/2010/main" val="54317454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0047B5E6-4816-43DD-A9A1-542812BE08BB}"/>
              </a:ext>
            </a:extLst>
          </p:cNvPr>
          <p:cNvSpPr>
            <a:spLocks noGrp="1"/>
          </p:cNvSpPr>
          <p:nvPr>
            <p:ph type="title"/>
          </p:nvPr>
        </p:nvSpPr>
        <p:spPr/>
        <p:txBody>
          <a:bodyPr/>
          <a:lstStyle/>
          <a:p>
            <a:r>
              <a:rPr lang="en-US" dirty="0">
                <a:solidFill>
                  <a:schemeClr val="bg1"/>
                </a:solidFill>
              </a:rPr>
              <a:t>General Information</a:t>
            </a:r>
          </a:p>
        </p:txBody>
      </p:sp>
      <p:sp>
        <p:nvSpPr>
          <p:cNvPr id="3" name="Content Placeholder 2">
            <a:extLst>
              <a:ext uri="{FF2B5EF4-FFF2-40B4-BE49-F238E27FC236}">
                <a16:creationId xmlns:a16="http://schemas.microsoft.com/office/drawing/2014/main" id="{0310B9A5-3B11-4442-BC69-1D30077E2F1E}"/>
              </a:ext>
            </a:extLst>
          </p:cNvPr>
          <p:cNvSpPr>
            <a:spLocks noGrp="1"/>
          </p:cNvSpPr>
          <p:nvPr>
            <p:ph idx="1"/>
          </p:nvPr>
        </p:nvSpPr>
        <p:spPr/>
        <p:txBody>
          <a:bodyPr/>
          <a:lstStyle/>
          <a:p>
            <a:r>
              <a:rPr lang="en-US" dirty="0">
                <a:solidFill>
                  <a:schemeClr val="bg1"/>
                </a:solidFill>
              </a:rPr>
              <a:t>The star at the center of the Solar System</a:t>
            </a:r>
          </a:p>
          <a:p>
            <a:r>
              <a:rPr lang="en-US" dirty="0">
                <a:solidFill>
                  <a:schemeClr val="bg1"/>
                </a:solidFill>
              </a:rPr>
              <a:t>The most important source of energy for life on Earth</a:t>
            </a:r>
          </a:p>
          <a:p>
            <a:r>
              <a:rPr lang="en-US" dirty="0">
                <a:solidFill>
                  <a:schemeClr val="bg1"/>
                </a:solidFill>
              </a:rPr>
              <a:t>Diameter ≈ 864,000 miles ≈ 109 times of Earth</a:t>
            </a:r>
          </a:p>
          <a:p>
            <a:r>
              <a:rPr lang="en-US" dirty="0">
                <a:solidFill>
                  <a:schemeClr val="bg1"/>
                </a:solidFill>
              </a:rPr>
              <a:t>Mass ≈ 330,000 times of Earth ≈ 99.86% of the entire Solar System</a:t>
            </a:r>
          </a:p>
          <a:p>
            <a:r>
              <a:rPr lang="en-US" dirty="0">
                <a:solidFill>
                  <a:schemeClr val="bg1"/>
                </a:solidFill>
              </a:rPr>
              <a:t>Hydrogen ~ 73%; Helium ~25%; Oxygen, carbon, neon, and iron ~2%</a:t>
            </a:r>
          </a:p>
          <a:p>
            <a:endParaRPr lang="en-US" dirty="0">
              <a:solidFill>
                <a:schemeClr val="bg1"/>
              </a:solidFill>
            </a:endParaRPr>
          </a:p>
        </p:txBody>
      </p:sp>
    </p:spTree>
    <p:extLst>
      <p:ext uri="{BB962C8B-B14F-4D97-AF65-F5344CB8AC3E}">
        <p14:creationId xmlns:p14="http://schemas.microsoft.com/office/powerpoint/2010/main" val="2817592940"/>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7035A6D-713B-4EA2-B8CC-038F743D6531}"/>
              </a:ext>
            </a:extLst>
          </p:cNvPr>
          <p:cNvSpPr>
            <a:spLocks noGrp="1"/>
          </p:cNvSpPr>
          <p:nvPr>
            <p:ph type="title"/>
          </p:nvPr>
        </p:nvSpPr>
        <p:spPr/>
        <p:txBody>
          <a:bodyPr/>
          <a:lstStyle/>
          <a:p>
            <a:r>
              <a:rPr lang="en-US" altLang="zh-CN" dirty="0">
                <a:solidFill>
                  <a:schemeClr val="bg1"/>
                </a:solidFill>
              </a:rPr>
              <a:t>Formation</a:t>
            </a:r>
            <a:endParaRPr lang="en-US" dirty="0">
              <a:solidFill>
                <a:schemeClr val="bg1"/>
              </a:solidFill>
            </a:endParaRPr>
          </a:p>
        </p:txBody>
      </p:sp>
      <p:sp>
        <p:nvSpPr>
          <p:cNvPr id="3" name="Content Placeholder 2">
            <a:extLst>
              <a:ext uri="{FF2B5EF4-FFF2-40B4-BE49-F238E27FC236}">
                <a16:creationId xmlns:a16="http://schemas.microsoft.com/office/drawing/2014/main" id="{781D6B42-518C-4161-A5E1-A028DC42523E}"/>
              </a:ext>
            </a:extLst>
          </p:cNvPr>
          <p:cNvSpPr>
            <a:spLocks noGrp="1"/>
          </p:cNvSpPr>
          <p:nvPr>
            <p:ph idx="1"/>
          </p:nvPr>
        </p:nvSpPr>
        <p:spPr/>
        <p:txBody>
          <a:bodyPr/>
          <a:lstStyle/>
          <a:p>
            <a:r>
              <a:rPr lang="en-US" dirty="0">
                <a:solidFill>
                  <a:schemeClr val="bg1"/>
                </a:solidFill>
              </a:rPr>
              <a:t>≈ 4.6 billion years ago</a:t>
            </a:r>
          </a:p>
          <a:p>
            <a:r>
              <a:rPr lang="en-US" dirty="0">
                <a:solidFill>
                  <a:schemeClr val="bg1"/>
                </a:solidFill>
              </a:rPr>
              <a:t>From gravitational collapse of matter with a region of a large molecular cloud. </a:t>
            </a:r>
          </a:p>
          <a:p>
            <a:r>
              <a:rPr lang="en-US" dirty="0">
                <a:solidFill>
                  <a:schemeClr val="bg1"/>
                </a:solidFill>
              </a:rPr>
              <a:t>Nuclear fusion started in its core. </a:t>
            </a:r>
          </a:p>
        </p:txBody>
      </p:sp>
    </p:spTree>
    <p:extLst>
      <p:ext uri="{BB962C8B-B14F-4D97-AF65-F5344CB8AC3E}">
        <p14:creationId xmlns:p14="http://schemas.microsoft.com/office/powerpoint/2010/main" val="64158241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8B6CC15-050E-4C0A-A421-C339CFFA490A}"/>
              </a:ext>
            </a:extLst>
          </p:cNvPr>
          <p:cNvSpPr>
            <a:spLocks noGrp="1"/>
          </p:cNvSpPr>
          <p:nvPr>
            <p:ph type="title"/>
          </p:nvPr>
        </p:nvSpPr>
        <p:spPr/>
        <p:txBody>
          <a:bodyPr/>
          <a:lstStyle/>
          <a:p>
            <a:r>
              <a:rPr lang="en-US" dirty="0">
                <a:solidFill>
                  <a:schemeClr val="bg1"/>
                </a:solidFill>
              </a:rPr>
              <a:t>Current Stage</a:t>
            </a:r>
          </a:p>
        </p:txBody>
      </p:sp>
      <p:sp>
        <p:nvSpPr>
          <p:cNvPr id="3" name="Content Placeholder 2">
            <a:extLst>
              <a:ext uri="{FF2B5EF4-FFF2-40B4-BE49-F238E27FC236}">
                <a16:creationId xmlns:a16="http://schemas.microsoft.com/office/drawing/2014/main" id="{AA8D3FAD-99AF-4615-B9F3-91C4547380D6}"/>
              </a:ext>
            </a:extLst>
          </p:cNvPr>
          <p:cNvSpPr>
            <a:spLocks noGrp="1"/>
          </p:cNvSpPr>
          <p:nvPr>
            <p:ph idx="1"/>
          </p:nvPr>
        </p:nvSpPr>
        <p:spPr/>
        <p:txBody>
          <a:bodyPr/>
          <a:lstStyle/>
          <a:p>
            <a:r>
              <a:rPr lang="en-US" dirty="0">
                <a:solidFill>
                  <a:schemeClr val="bg1"/>
                </a:solidFill>
              </a:rPr>
              <a:t>The Sun is about halfway through its main-sequence stage</a:t>
            </a:r>
          </a:p>
          <a:p>
            <a:r>
              <a:rPr lang="en-US" dirty="0">
                <a:solidFill>
                  <a:schemeClr val="bg1"/>
                </a:solidFill>
              </a:rPr>
              <a:t>Fuses about 600 million tons of hydrogen into helium every second. </a:t>
            </a:r>
          </a:p>
          <a:p>
            <a:r>
              <a:rPr lang="en-US" dirty="0">
                <a:solidFill>
                  <a:schemeClr val="bg1"/>
                </a:solidFill>
              </a:rPr>
              <a:t>Converting 4 million tons of matter into energy every second. </a:t>
            </a:r>
          </a:p>
          <a:p>
            <a:r>
              <a:rPr lang="en-US" dirty="0">
                <a:solidFill>
                  <a:schemeClr val="bg1"/>
                </a:solidFill>
              </a:rPr>
              <a:t>Eventually become a red giant. (yellow dwarf right now) </a:t>
            </a:r>
          </a:p>
          <a:p>
            <a:endParaRPr lang="en-US" dirty="0"/>
          </a:p>
        </p:txBody>
      </p:sp>
    </p:spTree>
    <p:extLst>
      <p:ext uri="{BB962C8B-B14F-4D97-AF65-F5344CB8AC3E}">
        <p14:creationId xmlns:p14="http://schemas.microsoft.com/office/powerpoint/2010/main" val="209568924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BF818ED-93F5-4F7D-9E44-BE7305806060}"/>
              </a:ext>
            </a:extLst>
          </p:cNvPr>
          <p:cNvSpPr>
            <a:spLocks noGrp="1"/>
          </p:cNvSpPr>
          <p:nvPr>
            <p:ph type="title"/>
          </p:nvPr>
        </p:nvSpPr>
        <p:spPr/>
        <p:txBody>
          <a:bodyPr/>
          <a:lstStyle/>
          <a:p>
            <a:r>
              <a:rPr lang="en-US">
                <a:solidFill>
                  <a:schemeClr val="bg1"/>
                </a:solidFill>
              </a:rPr>
              <a:t>Structure</a:t>
            </a:r>
            <a:endParaRPr lang="en-US" dirty="0">
              <a:solidFill>
                <a:schemeClr val="bg1"/>
              </a:solidFill>
            </a:endParaRPr>
          </a:p>
        </p:txBody>
      </p:sp>
      <p:pic>
        <p:nvPicPr>
          <p:cNvPr id="4" name="Content Placeholder 3">
            <a:extLst>
              <a:ext uri="{FF2B5EF4-FFF2-40B4-BE49-F238E27FC236}">
                <a16:creationId xmlns:a16="http://schemas.microsoft.com/office/drawing/2014/main" id="{411152C0-CC40-48B9-A1CF-5FD852284B7F}"/>
              </a:ext>
            </a:extLst>
          </p:cNvPr>
          <p:cNvPicPr>
            <a:picLocks noGrp="1" noChangeAspect="1"/>
          </p:cNvPicPr>
          <p:nvPr>
            <p:ph idx="1"/>
          </p:nvPr>
        </p:nvPicPr>
        <p:blipFill>
          <a:blip r:embed="rId3" cstate="print">
            <a:extLst>
              <a:ext uri="{28A0092B-C50C-407E-A947-70E740481C1C}">
                <a14:useLocalDpi xmlns:a14="http://schemas.microsoft.com/office/drawing/2010/main" val="0"/>
              </a:ext>
            </a:extLst>
          </a:blip>
          <a:stretch>
            <a:fillRect/>
          </a:stretch>
        </p:blipFill>
        <p:spPr>
          <a:xfrm>
            <a:off x="1744662" y="1825625"/>
            <a:ext cx="8702676" cy="4351338"/>
          </a:xfrm>
          <a:prstGeom prst="rect">
            <a:avLst/>
          </a:prstGeom>
        </p:spPr>
      </p:pic>
    </p:spTree>
    <p:extLst>
      <p:ext uri="{BB962C8B-B14F-4D97-AF65-F5344CB8AC3E}">
        <p14:creationId xmlns:p14="http://schemas.microsoft.com/office/powerpoint/2010/main" val="2247123089"/>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B2634D4-267D-4D3B-844E-80B6475C279D}"/>
              </a:ext>
            </a:extLst>
          </p:cNvPr>
          <p:cNvSpPr>
            <a:spLocks noGrp="1"/>
          </p:cNvSpPr>
          <p:nvPr>
            <p:ph type="title"/>
          </p:nvPr>
        </p:nvSpPr>
        <p:spPr/>
        <p:txBody>
          <a:bodyPr/>
          <a:lstStyle/>
          <a:p>
            <a:r>
              <a:rPr lang="en-US" dirty="0">
                <a:solidFill>
                  <a:schemeClr val="bg1"/>
                </a:solidFill>
              </a:rPr>
              <a:t>Core</a:t>
            </a:r>
          </a:p>
        </p:txBody>
      </p:sp>
      <p:sp>
        <p:nvSpPr>
          <p:cNvPr id="3" name="Content Placeholder 2">
            <a:extLst>
              <a:ext uri="{FF2B5EF4-FFF2-40B4-BE49-F238E27FC236}">
                <a16:creationId xmlns:a16="http://schemas.microsoft.com/office/drawing/2014/main" id="{8A1E9109-0C70-4CDC-8B18-437EE4BCC9D2}"/>
              </a:ext>
            </a:extLst>
          </p:cNvPr>
          <p:cNvSpPr>
            <a:spLocks noGrp="1"/>
          </p:cNvSpPr>
          <p:nvPr>
            <p:ph idx="1"/>
          </p:nvPr>
        </p:nvSpPr>
        <p:spPr/>
        <p:txBody>
          <a:bodyPr/>
          <a:lstStyle/>
          <a:p>
            <a:r>
              <a:rPr lang="en-US" dirty="0">
                <a:solidFill>
                  <a:schemeClr val="bg1"/>
                </a:solidFill>
              </a:rPr>
              <a:t>The innermost 20-25% of the Sun's radius</a:t>
            </a:r>
          </a:p>
          <a:p>
            <a:r>
              <a:rPr lang="en-US" dirty="0">
                <a:solidFill>
                  <a:schemeClr val="bg1"/>
                </a:solidFill>
              </a:rPr>
              <a:t>Where temperature (energies) and pressure are sufficient for nuclear fusion to occur</a:t>
            </a:r>
          </a:p>
          <a:p>
            <a:r>
              <a:rPr lang="en-US" dirty="0">
                <a:solidFill>
                  <a:schemeClr val="bg1"/>
                </a:solidFill>
              </a:rPr>
              <a:t>Hydrogen fuses into helium. </a:t>
            </a:r>
          </a:p>
        </p:txBody>
      </p:sp>
      <p:pic>
        <p:nvPicPr>
          <p:cNvPr id="6" name="Picture 5">
            <a:extLst>
              <a:ext uri="{FF2B5EF4-FFF2-40B4-BE49-F238E27FC236}">
                <a16:creationId xmlns:a16="http://schemas.microsoft.com/office/drawing/2014/main" id="{853CAB9E-F32B-49F1-9FC4-D3D4A2419C13}"/>
              </a:ext>
            </a:extLst>
          </p:cNvPr>
          <p:cNvPicPr>
            <a:picLocks noChangeAspect="1"/>
          </p:cNvPicPr>
          <p:nvPr/>
        </p:nvPicPr>
        <p:blipFill rotWithShape="1">
          <a:blip r:embed="rId3"/>
          <a:srcRect l="37629" t="43529" r="46685" b="40768"/>
          <a:stretch/>
        </p:blipFill>
        <p:spPr>
          <a:xfrm>
            <a:off x="6745980" y="3870731"/>
            <a:ext cx="4607820" cy="2306232"/>
          </a:xfrm>
          <a:prstGeom prst="rect">
            <a:avLst/>
          </a:prstGeom>
        </p:spPr>
      </p:pic>
    </p:spTree>
    <p:extLst>
      <p:ext uri="{BB962C8B-B14F-4D97-AF65-F5344CB8AC3E}">
        <p14:creationId xmlns:p14="http://schemas.microsoft.com/office/powerpoint/2010/main" val="118888000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33D65D76-95F9-4303-8A26-13A448020CFB}"/>
              </a:ext>
            </a:extLst>
          </p:cNvPr>
          <p:cNvSpPr>
            <a:spLocks noGrp="1"/>
          </p:cNvSpPr>
          <p:nvPr>
            <p:ph type="title"/>
          </p:nvPr>
        </p:nvSpPr>
        <p:spPr>
          <a:xfrm>
            <a:off x="484633" y="664098"/>
            <a:ext cx="3657600" cy="694393"/>
          </a:xfrm>
        </p:spPr>
        <p:txBody>
          <a:bodyPr vert="horz" lIns="91440" tIns="45720" rIns="91440" bIns="45720" rtlCol="0" anchor="b">
            <a:normAutofit fontScale="90000"/>
          </a:bodyPr>
          <a:lstStyle/>
          <a:p>
            <a:pPr algn="ctr"/>
            <a:r>
              <a:rPr lang="en-US" sz="4800" kern="1200" dirty="0">
                <a:solidFill>
                  <a:srgbClr val="FFFFFF"/>
                </a:solidFill>
                <a:latin typeface="+mj-lt"/>
                <a:ea typeface="+mj-ea"/>
                <a:cs typeface="+mj-cs"/>
              </a:rPr>
              <a:t>Nuclear Fusion</a:t>
            </a:r>
          </a:p>
        </p:txBody>
      </p:sp>
      <p:pic>
        <p:nvPicPr>
          <p:cNvPr id="1026" name="Picture 2" descr="https://qph.fs.quoracdn.net/main-qimg-2ed0df05b735e6d56b5392977c676d44">
            <a:extLst>
              <a:ext uri="{FF2B5EF4-FFF2-40B4-BE49-F238E27FC236}">
                <a16:creationId xmlns:a16="http://schemas.microsoft.com/office/drawing/2014/main" id="{339251A1-361E-4643-850C-822A64EAFB9D}"/>
              </a:ext>
            </a:extLst>
          </p:cNvPr>
          <p:cNvPicPr>
            <a:picLocks noChangeAspect="1" noChangeArrowheads="1"/>
          </p:cNvPicPr>
          <p:nvPr/>
        </p:nvPicPr>
        <p:blipFill>
          <a:blip r:embed="rId3">
            <a:extLst>
              <a:ext uri="{28A0092B-C50C-407E-A947-70E740481C1C}">
                <a14:useLocalDpi xmlns:a14="http://schemas.microsoft.com/office/drawing/2010/main" val="0"/>
              </a:ext>
            </a:extLst>
          </a:blip>
          <a:stretch>
            <a:fillRect/>
          </a:stretch>
        </p:blipFill>
        <p:spPr bwMode="auto">
          <a:xfrm>
            <a:off x="3048698" y="1358491"/>
            <a:ext cx="6094603" cy="5149939"/>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3755597390"/>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7D1E484B8D7EA445BD6DCC999F18E259" ma:contentTypeVersion="8" ma:contentTypeDescription="Create a new document." ma:contentTypeScope="" ma:versionID="9b73330d579135640879ff8aef900b8e">
  <xsd:schema xmlns:xsd="http://www.w3.org/2001/XMLSchema" xmlns:xs="http://www.w3.org/2001/XMLSchema" xmlns:p="http://schemas.microsoft.com/office/2006/metadata/properties" xmlns:ns3="615c6995-a7ba-4aca-8ab4-8caa8d5e0297" xmlns:ns4="db6a7773-c097-48ac-95c1-3f53d85c0b0b" targetNamespace="http://schemas.microsoft.com/office/2006/metadata/properties" ma:root="true" ma:fieldsID="34335e33dd4f60d058a5c4ecfbd248a8" ns3:_="" ns4:_="">
    <xsd:import namespace="615c6995-a7ba-4aca-8ab4-8caa8d5e0297"/>
    <xsd:import namespace="db6a7773-c097-48ac-95c1-3f53d85c0b0b"/>
    <xsd:element name="properties">
      <xsd:complexType>
        <xsd:sequence>
          <xsd:element name="documentManagement">
            <xsd:complexType>
              <xsd:all>
                <xsd:element ref="ns3:SharedWithUsers" minOccurs="0"/>
                <xsd:element ref="ns3:SharedWithDetails" minOccurs="0"/>
                <xsd:element ref="ns3:SharingHintHash" minOccurs="0"/>
                <xsd:element ref="ns4:MediaServiceMetadata" minOccurs="0"/>
                <xsd:element ref="ns4:MediaServiceFastMetadata" minOccurs="0"/>
                <xsd:element ref="ns4:MediaServiceAutoTags" minOccurs="0"/>
                <xsd:element ref="ns4:MediaServiceDateTaken" minOccurs="0"/>
                <xsd:element ref="ns4:MediaServiceLocation"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615c6995-a7ba-4aca-8ab4-8caa8d5e0297"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db6a7773-c097-48ac-95c1-3f53d85c0b0b" elementFormDefault="qualified">
    <xsd:import namespace="http://schemas.microsoft.com/office/2006/documentManagement/types"/>
    <xsd:import namespace="http://schemas.microsoft.com/office/infopath/2007/PartnerControls"/>
    <xsd:element name="MediaServiceMetadata" ma:index="11" nillable="true" ma:displayName="MediaServiceMetadata" ma:description="" ma:hidden="true" ma:internalName="MediaServiceMetadata" ma:readOnly="true">
      <xsd:simpleType>
        <xsd:restriction base="dms:Note"/>
      </xsd:simpleType>
    </xsd:element>
    <xsd:element name="MediaServiceFastMetadata" ma:index="12" nillable="true" ma:displayName="MediaServiceFastMetadata" ma:description="" ma:hidden="true" ma:internalName="MediaServiceFastMetadata" ma:readOnly="true">
      <xsd:simpleType>
        <xsd:restriction base="dms:Note"/>
      </xsd:simpleType>
    </xsd:element>
    <xsd:element name="MediaServiceAutoTags" ma:index="13" nillable="true" ma:displayName="MediaServiceAutoTags" ma:description="" ma:internalName="MediaServiceAutoTags" ma:readOnly="true">
      <xsd:simpleType>
        <xsd:restriction base="dms:Text"/>
      </xsd:simpleType>
    </xsd:element>
    <xsd:element name="MediaServiceDateTaken" ma:index="14" nillable="true" ma:displayName="MediaServiceDateTaken" ma:description="" ma:hidden="true" ma:internalName="MediaServiceDateTaken" ma:readOnly="true">
      <xsd:simpleType>
        <xsd:restriction base="dms:Text"/>
      </xsd:simpleType>
    </xsd:element>
    <xsd:element name="MediaServiceLocation" ma:index="15" nillable="true" ma:displayName="MediaServiceLocation" ma:internalName="MediaServiceLocation" ma:readOnly="true">
      <xsd:simpleType>
        <xsd:restriction base="dms:Text"/>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8D12BFF-1935-46E8-943E-ED60FCA19D1E}">
  <ds:schemaRefs>
    <ds:schemaRef ds:uri="http://schemas.microsoft.com/sharepoint/v3/contenttype/forms"/>
  </ds:schemaRefs>
</ds:datastoreItem>
</file>

<file path=customXml/itemProps2.xml><?xml version="1.0" encoding="utf-8"?>
<ds:datastoreItem xmlns:ds="http://schemas.openxmlformats.org/officeDocument/2006/customXml" ds:itemID="{A49251E0-706C-4830-833E-0D47B245FF20}">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615c6995-a7ba-4aca-8ab4-8caa8d5e0297"/>
    <ds:schemaRef ds:uri="db6a7773-c097-48ac-95c1-3f53d85c0b0b"/>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7724597C-969B-4A54-8F8B-07078A5251DF}">
  <ds:schemaRefs>
    <ds:schemaRef ds:uri="http://purl.org/dc/elements/1.1/"/>
    <ds:schemaRef ds:uri="http://schemas.microsoft.com/office/2006/metadata/properties"/>
    <ds:schemaRef ds:uri="http://purl.org/dc/terms/"/>
    <ds:schemaRef ds:uri="http://schemas.microsoft.com/office/2006/documentManagement/types"/>
    <ds:schemaRef ds:uri="http://purl.org/dc/dcmitype/"/>
    <ds:schemaRef ds:uri="db6a7773-c097-48ac-95c1-3f53d85c0b0b"/>
    <ds:schemaRef ds:uri="http://schemas.microsoft.com/office/infopath/2007/PartnerControls"/>
    <ds:schemaRef ds:uri="http://schemas.openxmlformats.org/package/2006/metadata/core-properties"/>
    <ds:schemaRef ds:uri="615c6995-a7ba-4aca-8ab4-8caa8d5e0297"/>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TotalTime>618</TotalTime>
  <Words>1589</Words>
  <Application>Microsoft Office PowerPoint</Application>
  <PresentationFormat>Widescreen</PresentationFormat>
  <Paragraphs>161</Paragraphs>
  <Slides>29</Slides>
  <Notes>17</Notes>
  <HiddenSlides>0</HiddenSlides>
  <MMClips>2</MMClips>
  <ScaleCrop>false</ScaleCrop>
  <HeadingPairs>
    <vt:vector size="6" baseType="variant">
      <vt:variant>
        <vt:lpstr>Fonts Used</vt:lpstr>
      </vt:variant>
      <vt:variant>
        <vt:i4>4</vt:i4>
      </vt:variant>
      <vt:variant>
        <vt:lpstr>Theme</vt:lpstr>
      </vt:variant>
      <vt:variant>
        <vt:i4>1</vt:i4>
      </vt:variant>
      <vt:variant>
        <vt:lpstr>Slide Titles</vt:lpstr>
      </vt:variant>
      <vt:variant>
        <vt:i4>29</vt:i4>
      </vt:variant>
    </vt:vector>
  </HeadingPairs>
  <TitlesOfParts>
    <vt:vector size="34" baseType="lpstr">
      <vt:lpstr>Arial</vt:lpstr>
      <vt:lpstr>Calibri</vt:lpstr>
      <vt:lpstr>Calibri Light</vt:lpstr>
      <vt:lpstr>等线 Light</vt:lpstr>
      <vt:lpstr>Office Theme</vt:lpstr>
      <vt:lpstr>Our Sun</vt:lpstr>
      <vt:lpstr>Stars</vt:lpstr>
      <vt:lpstr>Stages of stars</vt:lpstr>
      <vt:lpstr>General Information</vt:lpstr>
      <vt:lpstr>Formation</vt:lpstr>
      <vt:lpstr>Current Stage</vt:lpstr>
      <vt:lpstr>Structure</vt:lpstr>
      <vt:lpstr>Core</vt:lpstr>
      <vt:lpstr>Nuclear Fusion</vt:lpstr>
      <vt:lpstr>Radiative Zone</vt:lpstr>
      <vt:lpstr>Tachocline</vt:lpstr>
      <vt:lpstr>Convective Zone</vt:lpstr>
      <vt:lpstr>Spectrum</vt:lpstr>
      <vt:lpstr>Black Body Spectrum Diagram</vt:lpstr>
      <vt:lpstr>Spectrum of the Sun</vt:lpstr>
      <vt:lpstr>Photosphere</vt:lpstr>
      <vt:lpstr>Sunspots</vt:lpstr>
      <vt:lpstr>Sunspots activities with Earth’s climates?</vt:lpstr>
      <vt:lpstr>Solar Flares</vt:lpstr>
      <vt:lpstr>PowerPoint Presentation</vt:lpstr>
      <vt:lpstr>Coronal Mass Ejections</vt:lpstr>
      <vt:lpstr>What will CME potentially cause? </vt:lpstr>
      <vt:lpstr>PowerPoint Presentation</vt:lpstr>
      <vt:lpstr>Atmosphere</vt:lpstr>
      <vt:lpstr>Solar Wind Plasma</vt:lpstr>
      <vt:lpstr>How can we observe?</vt:lpstr>
      <vt:lpstr>Orbit and location</vt:lpstr>
      <vt:lpstr>PowerPoint Presentation</vt:lpstr>
      <vt:lpstr>Citation</vt:lpstr>
    </vt:vector>
  </TitlesOfParts>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Our Sun</dc:title>
  <dc:creator>Charlie Wu</dc:creator>
  <cp:lastModifiedBy>Lulay, Kenneth</cp:lastModifiedBy>
  <cp:revision>15</cp:revision>
  <dcterms:created xsi:type="dcterms:W3CDTF">2019-09-10T04:12:33Z</dcterms:created>
  <dcterms:modified xsi:type="dcterms:W3CDTF">2019-09-11T16:43:01Z</dcterms:modified>
</cp:coreProperties>
</file>