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>
        <p:scale>
          <a:sx n="125" d="100"/>
          <a:sy n="125" d="100"/>
        </p:scale>
        <p:origin x="90" y="-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6FDA3-12C0-4E54-92D2-A72023550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99037-FC28-4E1F-9D06-D367DDEC51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4DD6C-CEC9-46A5-B6E4-B32B90CAD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22F-0C15-4CC6-97FD-5E690CAABF3B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48554-7763-4211-B4FD-5520AADB3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E389F-FB5F-4DE2-ACA5-2441A3BE0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F719-B460-4F8F-B67E-F04792912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62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19580-5EDF-4601-A913-8FE784B7B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1EDFF6-E893-4665-8F52-E291A60AC2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B08AC-5A73-4B90-8466-858A4949C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22F-0C15-4CC6-97FD-5E690CAABF3B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DAFDF-0AC0-4F73-A22A-1245A44E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9DB6A-7ED7-4387-9D28-CF83293A2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F719-B460-4F8F-B67E-F04792912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2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20D7DB-65A1-4628-B8F9-452B95B22D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7D923F-EA11-40F4-88C1-470AE404C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6BB80-6DE4-421B-9BF3-0B2D49249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22F-0C15-4CC6-97FD-5E690CAABF3B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FC4B0-FE48-4A46-8C23-986508D13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FA252-E8AA-4373-9B55-6422B8A8A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F719-B460-4F8F-B67E-F04792912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9B7B-6AD2-41D0-AF04-5C3CFAA4C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508A0-BCD7-4EE9-8770-6FD5F3C4E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EBF5D-B6F0-4CCF-A1F7-23DB1E5FE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22F-0C15-4CC6-97FD-5E690CAABF3B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9AC77-78F1-4831-8E9D-50B5BE18C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85458-56E8-45E2-B624-C98B016A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F719-B460-4F8F-B67E-F04792912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46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6C8D4-0656-46A1-991C-4B1F0A55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9CA7A-615E-489F-A501-5A6423828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A608A-CEC9-4F45-9BF0-9071958BA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22F-0C15-4CC6-97FD-5E690CAABF3B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DB30E-886E-4E09-A2D7-0C124FC8D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43E55-2976-421B-BE12-6A3AECB69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F719-B460-4F8F-B67E-F04792912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2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B7B77-7F39-494A-A165-DDC80498C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1645C-D530-439E-B8A4-3E12F25F5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0016A-A5A7-4192-A5C8-60890F007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57E03F-EB50-4967-BA8F-B786C15D4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22F-0C15-4CC6-97FD-5E690CAABF3B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33202-E131-4915-A9D2-593D6AE90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A009D-F5F4-4CF7-9292-29214E93A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F719-B460-4F8F-B67E-F04792912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20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0E7A1-6DD3-48BB-94F1-C6854DE9C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080E7-B613-4FB0-BD4F-4B6F02838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3050E3-D4BA-48EC-A4E2-A10F0D1FE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A0951D-CA96-4EB9-A715-901380EEE1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88DF4B-8707-4692-A4CD-59B1169634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A68DB3-4261-42E2-858E-39E426C15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22F-0C15-4CC6-97FD-5E690CAABF3B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9B975-6CA8-499C-8476-1F6A32CAD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24D75D-A58C-482D-9E1F-FB7594CD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F719-B460-4F8F-B67E-F04792912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80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15AA7-CB0F-4C0F-98AF-0E9F50BA0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14DAD-26F0-485B-993D-870BA8810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22F-0C15-4CC6-97FD-5E690CAABF3B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21FCBD-2639-4FC9-8179-6271FD22A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C535CF-1560-41A6-B042-8082DE485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F719-B460-4F8F-B67E-F04792912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94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78FF48-9167-44B9-9A5D-33D5ECD8B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22F-0C15-4CC6-97FD-5E690CAABF3B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6C7917-F5A3-47FF-A73B-2E2FCCD82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2786A-4386-4FF6-B671-2D95735F6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F719-B460-4F8F-B67E-F04792912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93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8DEBB-F242-4015-A080-72AC669F4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BF97B-1058-4CCE-9E7B-1F8C62E44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3694-2497-4B88-8517-B4DAE25E7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568DB-0BFE-486E-B31F-CB5E02D0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22F-0C15-4CC6-97FD-5E690CAABF3B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6A98D-5B2A-4D43-860C-A20D9EDF7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EB3FE-5B9D-4458-96A5-611CD1DCE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F719-B460-4F8F-B67E-F04792912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7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1843A-E63F-4594-B2AC-E9B36B147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088697-38A8-4FB3-A792-1DD42C927D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EAAD9-61F4-4FE8-B914-480DCD45A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CCD11-0D22-4CEB-BB97-ED0BFC7F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22F-0C15-4CC6-97FD-5E690CAABF3B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8BCBF-14D7-4B15-8624-7F44BB0D8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37AA68-D7E6-4B3C-962C-DDBBC34D1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F719-B460-4F8F-B67E-F04792912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08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BBBFC0-28C3-43B9-BAC1-28A04BDF8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196B6-F9D6-4789-995C-B3633D2BC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41B61-9C62-476D-96DC-89F4AED705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CE22F-0C15-4CC6-97FD-5E690CAABF3B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39E67-EF1B-4BCB-91F3-407110E41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2E26C-C9B8-4DCC-9F75-82991490C7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DF719-B460-4F8F-B67E-F04792912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1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K9ozJYELR8" TargetMode="External"/><Relationship Id="rId2" Type="http://schemas.openxmlformats.org/officeDocument/2006/relationships/hyperlink" Target="https://www.youtube.com/watch?v=72FrZz_zJF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1nVSzzYCAY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B39D9-5B52-4721-848A-8730249A75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9BBE8-FD5E-4F7E-843B-33ADA1AEC4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778DC3-AE9F-4155-977E-5E9C7866A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30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1ADB8-C65E-48B1-83B7-9D6738B14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BA79-CBA7-4D50-9C51-ADBECA6FF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C2E318-3500-43C2-851F-99955804A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61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4864A-4DAE-4576-9542-E14AFC0BF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BAB69-B676-440C-8F40-277C304F6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3ED15B-93A1-4E3D-B88A-40E9A8C5D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22C497-0B2C-4943-AB90-888D405529CB}"/>
              </a:ext>
            </a:extLst>
          </p:cNvPr>
          <p:cNvSpPr txBox="1"/>
          <p:nvPr/>
        </p:nvSpPr>
        <p:spPr>
          <a:xfrm>
            <a:off x="1188720" y="723900"/>
            <a:ext cx="2476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 month trace of Mars, Saturn and Jupiter starting August 6, 2018 </a:t>
            </a:r>
          </a:p>
        </p:txBody>
      </p:sp>
    </p:spTree>
    <p:extLst>
      <p:ext uri="{BB962C8B-B14F-4D97-AF65-F5344CB8AC3E}">
        <p14:creationId xmlns:p14="http://schemas.microsoft.com/office/powerpoint/2010/main" val="638013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CEC28-DB1B-4E5D-AE89-0025817CB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see Mars retrograde: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https://www.youtube.com/watch?v=72FrZz_zJFU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https://www.youtube.com/watch?v=TK9ozJYELR8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Optional – explains Ptolemy’s model: </a:t>
            </a:r>
            <a:r>
              <a:rPr lang="en-US" dirty="0">
                <a:hlinkClick r:id="rId4"/>
              </a:rPr>
              <a:t>https://www.youtube.com/watch?v=1nVSzzYCAYk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093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66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Lulay, Kenneth</dc:creator>
  <cp:lastModifiedBy>Lulay, Kenneth</cp:lastModifiedBy>
  <cp:revision>5</cp:revision>
  <dcterms:created xsi:type="dcterms:W3CDTF">2018-09-11T17:50:39Z</dcterms:created>
  <dcterms:modified xsi:type="dcterms:W3CDTF">2018-09-11T19:31:44Z</dcterms:modified>
</cp:coreProperties>
</file>